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74" r:id="rId4"/>
    <p:sldId id="257" r:id="rId5"/>
    <p:sldId id="258" r:id="rId6"/>
    <p:sldId id="261" r:id="rId7"/>
    <p:sldId id="260" r:id="rId8"/>
    <p:sldId id="272" r:id="rId9"/>
    <p:sldId id="259" r:id="rId10"/>
    <p:sldId id="271" r:id="rId11"/>
    <p:sldId id="263" r:id="rId12"/>
    <p:sldId id="268" r:id="rId13"/>
    <p:sldId id="264" r:id="rId14"/>
    <p:sldId id="269" r:id="rId15"/>
    <p:sldId id="266" r:id="rId16"/>
    <p:sldId id="265" r:id="rId17"/>
    <p:sldId id="273" r:id="rId18"/>
    <p:sldId id="275" r:id="rId19"/>
    <p:sldId id="270" r:id="rId20"/>
    <p:sldId id="276" r:id="rId21"/>
    <p:sldId id="26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2D96-E72B-4DF4-9E21-17F1E9F2CA9A}" type="datetimeFigureOut">
              <a:rPr lang="pl-PL" smtClean="0"/>
              <a:t>2017-03-30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A7D3-7627-4191-AA58-66B218F1FFB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log_aw_4711836_7180245_sz_1llla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620688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Comic Sans MS" pitchFamily="66" charset="0"/>
              </a:rPr>
              <a:t>Podstawowe Dziedziny Wychowania</a:t>
            </a:r>
            <a:endParaRPr lang="pl-PL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378904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i="1" dirty="0"/>
              <a:t>Celem wychowania </a:t>
            </a:r>
            <a:r>
              <a:rPr lang="pl-PL" sz="3600" i="1" dirty="0" smtClean="0"/>
              <a:t>moralnego</a:t>
            </a:r>
          </a:p>
          <a:p>
            <a:r>
              <a:rPr lang="pl-PL" sz="3600" i="1" dirty="0" smtClean="0"/>
              <a:t> </a:t>
            </a:r>
            <a:r>
              <a:rPr lang="pl-PL" sz="3600" dirty="0"/>
              <a:t>jest, zatem, ukształtowanie</a:t>
            </a:r>
          </a:p>
          <a:p>
            <a:r>
              <a:rPr lang="pl-PL" sz="3600" dirty="0"/>
              <a:t>pozytywnych postaw społeczno-moralnych jednostki.</a:t>
            </a:r>
          </a:p>
        </p:txBody>
      </p:sp>
      <p:pic>
        <p:nvPicPr>
          <p:cNvPr id="3" name="Obraz 2" descr="wychowanie-slucho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976" y="404664"/>
            <a:ext cx="652636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5486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Wychowanie Umysłowe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1700808"/>
            <a:ext cx="6966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Wychowanie umysłowe odbywa się poprzez przekaz wiedzy, poprzez kształtowanie umiejętności. Nauczyciele przekazując wiedzę i kształtując umiejętności oddziaływają na uczniów treściami dydaktycznymi, swoją postawą do wiedzy a także swoja postawą do pracy zawodowej. 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Sama osoba nauczyciela wpływa na dobór treści dydaktycznych z oferty programowej i wpływa również na analizę niektórych treści i staje się modelem zachowań uczniów. Ogólnie chodzi o to, aby nauczyciel z tych treści wybierał i analizował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indywidualnie.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961731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492896"/>
            <a:ext cx="212372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332656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Cele wychowania umysłowego wg Okonia: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- najogólniej celem wychowania umysłowego jest rozwój sfery intelektualnej człowieka.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tym znaczeniu wychowanie umysłowe ma prowadzić do tego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że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człowiek będzie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potrafił:</a:t>
            </a: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kierować własną aktywnością praktyczną i poznawczą, 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koordynować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tę działalnością, 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tym sensie elementami wychowania umysłowego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są: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ogólne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podstawy wiedzy o przyrodzie, społeczeństwie i kulturze 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ogólne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przygotowanie do działalności praktycznej, 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ogólny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rozwój zdolności umysłowych i zainteresowań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Wychowanie Estetyczne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139952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/>
              <a:t>Ma </a:t>
            </a:r>
            <a:r>
              <a:rPr lang="pl-PL" dirty="0"/>
              <a:t>na celu przygotowanie człowieka do odbioru wartości piękna. Piękno należy do podstawowych wartości ido najstarszych pojęć w kulturze staro europejskiej.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Starożytni grecy odnosili piękno do postaci człowieka, do myśli i twierdzili</a:t>
            </a:r>
            <a:r>
              <a:rPr lang="pl-PL" dirty="0" smtClean="0"/>
              <a:t>, że </a:t>
            </a:r>
            <a:r>
              <a:rPr lang="pl-PL" dirty="0"/>
              <a:t>piękne mogą być oblicza. Z czasem piękna zaczęto używać tylko do rzeczy materialnych. Wdrażamy wartość piękna poprzez wychowanie przez sztukę.</a:t>
            </a:r>
          </a:p>
        </p:txBody>
      </p:sp>
      <p:pic>
        <p:nvPicPr>
          <p:cNvPr id="4" name="Obraz 3" descr="ikona_dzieci_malowani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14337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pl-PL" i="1" dirty="0">
                <a:latin typeface="Times New Roman" pitchFamily="18" charset="0"/>
                <a:cs typeface="Times New Roman" pitchFamily="18" charset="0"/>
              </a:rPr>
              <a:t>Ukształtowały się 3 różne sposoby rozumienia sztuki: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jako umiejętność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sztuka będzie obejmować to wszystko, co powoduje, że człowiek zdolny jest do tworzenia tego, co budzi ogólny zachwyt. Sztuka będzie utożsamiana z predyspozycjami człowieka do tworzenia czegoś co budzi podziw. W tym rozumieniu sztuka będzie odnosiła się do umiejętności estetycznych, ale nie tylko, bo również sportowych akrobatycznych i cyrkowych.</a:t>
            </a:r>
          </a:p>
          <a:p>
            <a:pPr algn="ctr" fontAlgn="base"/>
            <a:r>
              <a:rPr lang="pl-PL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) jako czynność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przez sztukę będziemy rozumieć czynność prowadzącą do powstania dzieła. W tym rozumieniu termin sztuka pokrywa się z terminem działalność artystyczna.</a:t>
            </a:r>
          </a:p>
          <a:p>
            <a:pPr algn="ctr" fontAlgn="base"/>
            <a:r>
              <a:rPr lang="pl-PL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jako wytwór tej czynności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mamy na myśli całokształt wytworów działalności artystycznej</a:t>
            </a:r>
          </a:p>
        </p:txBody>
      </p:sp>
      <p:pic>
        <p:nvPicPr>
          <p:cNvPr id="3" name="Obraz 2" descr="teaserbox_302734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50" y="332656"/>
            <a:ext cx="409575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Wychowanie Wielokulturowe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98072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Kultura jest głównym determinantem indywidualnego rozwoju dziecka. Ludzie jako gatunek stworzyli kulturę, zatem każde dziecko wychowywane jest w jakimś jej kontekście. Nauka dziecka i przystosowanie do życia wśród innych ludzi są zawsze, mniej lub bardziej, nacechowane elementami danej kultury np. środowiska rodzinnego, szkoły itd.</a:t>
            </a:r>
          </a:p>
        </p:txBody>
      </p:sp>
      <p:pic>
        <p:nvPicPr>
          <p:cNvPr id="4" name="Obraz 3" descr="teacher-with-studentsl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7596336" cy="40012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Wychowanie fizyczne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836712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Wychowanie </a:t>
            </a:r>
            <a:r>
              <a:rPr lang="pl-PL" b="1" dirty="0"/>
              <a:t>fizyczne wykształca u danej jednostki kulturę fizyczną, która jest wyrazem określonej postawy wobec własnego ciała i aktywnej troski o swój </a:t>
            </a:r>
            <a:r>
              <a:rPr lang="pl-PL" b="1" dirty="0" err="1"/>
              <a:t>rozwój,sprawność</a:t>
            </a:r>
            <a:r>
              <a:rPr lang="pl-PL" b="1" dirty="0"/>
              <a:t> i zdrowie, jest umiejętnością organizowania i spędzania czasu z największym pożytkiem dla zdrowia fizycznego i psychicznego.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wszelkich </a:t>
            </a:r>
            <a:r>
              <a:rPr lang="pl-PL" b="1" dirty="0"/>
              <a:t>dziedzin kultury.</a:t>
            </a:r>
            <a:endParaRPr lang="pl-PL" dirty="0"/>
          </a:p>
        </p:txBody>
      </p:sp>
      <p:pic>
        <p:nvPicPr>
          <p:cNvPr id="4" name="Obraz 3" descr="pil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7812360" cy="390618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572000" y="9087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Kryteriami kultury fizycznej są: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- tryb życia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- ukształtowane nawyki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- przekonania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- zamiłowania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- konkretne umiejętności osobnika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wychowanie fizyczne stanowi doskonały przykład wychowania przez kulturę i dla kultury, stanowi integralną część wszechstronnego procesu wychowania, a więc takiego, które uwzględnia kształcącą rolę 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2606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Wychowanie Seksualne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95936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Wychowanie seksualne – to ogól oddziaływań i wpływów</a:t>
            </a: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zmierzających do kształtowania u dzieci i młodzieży postawy</a:t>
            </a: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szacunku i zrozumienia wobec przedstawicieli płci odmiennej</a:t>
            </a: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oraz takich uczuć wzajemnych jakie są warunkiem wytworzenia</a:t>
            </a: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się prawidłowej relacji między chłopcami i dziewczętami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Wychowanie seksualne – występuje także pod nazwą – wychowanie</a:t>
            </a: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parorodzinne, wychowanie do życia w rodzinie lub</a:t>
            </a: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wychowanie do miłości.</a:t>
            </a:r>
          </a:p>
        </p:txBody>
      </p:sp>
      <p:pic>
        <p:nvPicPr>
          <p:cNvPr id="5" name="Obraz 4" descr="wychowanie-seksualne-w-szkol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2651160" cy="1938908"/>
          </a:xfrm>
          <a:prstGeom prst="rect">
            <a:avLst/>
          </a:prstGeom>
        </p:spPr>
      </p:pic>
      <p:pic>
        <p:nvPicPr>
          <p:cNvPr id="6" name="Obraz 5" descr="wychowanie-dziec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68760"/>
            <a:ext cx="2964410" cy="20676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bran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390935" cy="44974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log_aw_4711836_7180245_sz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8820472" cy="3564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23728" y="5157192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Agnieszka Matusik 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Logopedia szkolna i przedszkolna </a:t>
            </a:r>
          </a:p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Nowy Sącz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548680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latin typeface="Comic Sans MS" pitchFamily="66" charset="0"/>
              </a:rPr>
              <a:t>Definicja wychowania (Łobocki)</a:t>
            </a:r>
            <a:endParaRPr lang="pl-PL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itchFamily="66" charset="0"/>
              </a:rPr>
              <a:t>Wychowanie jest procesem niezwykle złożonym. Prowadzi do ubogacenia, a także do rozwoju społecznego i moralnego dzieci i młodzieży oraz rozwoju wrażliwości na piękno, poczucie przynależności do swojego narodu, ubogacanie życia rodzinnego, towarzyskiego, umysłowego i religijnego.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itchFamily="66" charset="0"/>
              </a:rPr>
              <a:t>- wychowanie wkracza w różne sfery rzeczywistości z którymi dzieci spotykają się na co dzień lub mogą spotkać się w bliższej lub dalszej przyszłości.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2636912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Wychowanie jest procesem niezwykle złożonym. 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Wkracza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ono w różne sfery wychowanków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Sfery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te konstytuują pewien osobliwy rodzaj wychowania, który zwykło nazywać się dziedziną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wychowania.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marcin_raszka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536" y="836712"/>
            <a:ext cx="53285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Wyr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żniamy wychowanie: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l-PL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drowotne i Fizyczne</a:t>
            </a:r>
            <a:endParaRPr lang="pl-PL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l-PL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oralne </a:t>
            </a:r>
            <a:endParaRPr lang="pl-PL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Umysłowe</a:t>
            </a:r>
            <a:endParaRPr lang="pl-PL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Estetyczne</a:t>
            </a:r>
            <a:endParaRPr lang="pl-PL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Wielokulturowe</a:t>
            </a:r>
            <a:endParaRPr lang="pl-PL" sz="3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Seksualne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ksic485c5bc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132856"/>
            <a:ext cx="4026272" cy="39478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838842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3200" dirty="0">
                <a:latin typeface="Comic Sans MS" pitchFamily="66" charset="0"/>
                <a:cs typeface="Times New Roman" pitchFamily="18" charset="0"/>
              </a:rPr>
              <a:t>Cele wychowawcze są przeróżnie określane oraz porządkowane.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Pomimo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iż są historycznie niejednostajne oraz różnorodne w treściach, można je sprowadzać do kategorii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a) przystosowania jednostki do wymagań i warunków istniejących w społeczeństwie;</a:t>
            </a:r>
          </a:p>
          <a:p>
            <a:pPr fontAlgn="base"/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b) usprawniania ich w celu wykonywania zadań;</a:t>
            </a:r>
          </a:p>
          <a:p>
            <a:pPr fontAlgn="base"/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c) indoktrynacja: czyli upolitycznianie, urabianie świadomości poprzez propagowanie wzorców i haseł zwłaszcza odnoszących się do polityki i społeczeństwa, głoszonych przez określoną doktrynę, a także kształtowanie więzi ideowej z państwem, Kościołem, narodem, czy też partią, może być prowadzona przez media oraz oświatę.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Wychowanie Zdrowotne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1225689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Wychowanie zdrowotne to wychowanie, które ma prowadzić do kształtowania pozytywnych postaw do własnego zdrowia i pozytywnych postaw co do zdrowia innych ludzi. Chodzi tu o ukształtowanie postaw pro zdrowotnych.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>Wychowanie pro zdrowotne powinno być realizowane przede wszystkim w rodzinie</a:t>
            </a:r>
            <a:r>
              <a:rPr lang="pl-PL" sz="2400" dirty="0" smtClean="0"/>
              <a:t>,  szkole </a:t>
            </a:r>
            <a:r>
              <a:rPr lang="pl-PL" sz="2400" dirty="0"/>
              <a:t>oraz innych instytucjach opiekuńczo – wychowawczych. Szczególną rolę odgrywają tu placówki zdrowia, które powinny współpracować z innymi placówkami.</a:t>
            </a:r>
          </a:p>
        </p:txBody>
      </p:sp>
      <p:pic>
        <p:nvPicPr>
          <p:cNvPr id="4" name="Obraz 3" descr="dziec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3851920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332656"/>
            <a:ext cx="7704856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Wychowanie zdrowotne sytuuje się na pograniczu medycyny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 pedagogiki. Treści wychowania zdrowotnego zostały ujęte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programach takich przedmiotów jak: środowisko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społeczno-przyrodnicze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kultura fizyczna, biologia z higieną,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nauka 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człowieku, godziny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wychowawcze. W przedszkolu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realizuje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się treści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 zakresu bezpieczeństwa, kształtowanie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nawyków higieniczno-kulturalnych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prawidłowych postaw 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zachowań zdrowotnych, a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także rozwijanie sprawności ruchowej.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Wychowanie zdrowotne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przedszkolu funkcjonuje integralnie i w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sposób naturalny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stanowi część programu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dydaktyczno-wychowawczego przedszkola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Wychowanie Moralne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980728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 </a:t>
            </a:r>
            <a:br>
              <a:rPr lang="pl-PL" dirty="0" smtClean="0"/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Jest to proces wychowania i rozwijania w jednostce cech ułatwiających jej współżycie z innymi osobami, postawy mające na celu dobro innych ludzi i ogólny pożytek ,aktywne doskonalenie siebie przez prace na rzecz społeczeństwa.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Wychowanie moralne nie jest dziedziną autonomiczną, ale pozostaje w związku z innymi dziedzinami wychowania.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1-11833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6984776" cy="3212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494</Words>
  <Application>Microsoft Office PowerPoint</Application>
  <PresentationFormat>Pokaz na ekranie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Art i Agusia</dc:creator>
  <cp:lastModifiedBy>Art i Agusia</cp:lastModifiedBy>
  <cp:revision>14</cp:revision>
  <dcterms:created xsi:type="dcterms:W3CDTF">2017-03-30T09:57:12Z</dcterms:created>
  <dcterms:modified xsi:type="dcterms:W3CDTF">2017-03-30T12:53:09Z</dcterms:modified>
</cp:coreProperties>
</file>