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5" r:id="rId6"/>
    <p:sldId id="266" r:id="rId7"/>
    <p:sldId id="270" r:id="rId8"/>
    <p:sldId id="268" r:id="rId9"/>
    <p:sldId id="287" r:id="rId10"/>
    <p:sldId id="272" r:id="rId11"/>
    <p:sldId id="276" r:id="rId12"/>
    <p:sldId id="277" r:id="rId13"/>
    <p:sldId id="279" r:id="rId14"/>
    <p:sldId id="282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DEDC4-304F-4E19-94C0-152AD79A4A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45ACD65-AFF0-4C99-8193-EF3A3262DEA1}">
      <dgm:prSet phldrT="[Tekst]"/>
      <dgm:spPr/>
      <dgm:t>
        <a:bodyPr/>
        <a:lstStyle/>
        <a:p>
          <a:r>
            <a:rPr lang="pl-PL" dirty="0" smtClean="0"/>
            <a:t>SCHEMAT PORÓWNAWCZY</a:t>
          </a:r>
          <a:endParaRPr lang="pl-PL" dirty="0"/>
        </a:p>
      </dgm:t>
    </dgm:pt>
    <dgm:pt modelId="{EA428355-D2DB-41A0-83DE-EC248ED56300}" type="parTrans" cxnId="{372CB33D-FDC9-42D2-9E12-B93B4D5E859C}">
      <dgm:prSet/>
      <dgm:spPr/>
      <dgm:t>
        <a:bodyPr/>
        <a:lstStyle/>
        <a:p>
          <a:endParaRPr lang="pl-PL"/>
        </a:p>
      </dgm:t>
    </dgm:pt>
    <dgm:pt modelId="{C47A64F9-C3F2-4997-9ED9-F8159A9D942F}" type="sibTrans" cxnId="{372CB33D-FDC9-42D2-9E12-B93B4D5E859C}">
      <dgm:prSet/>
      <dgm:spPr/>
      <dgm:t>
        <a:bodyPr/>
        <a:lstStyle/>
        <a:p>
          <a:endParaRPr lang="pl-PL"/>
        </a:p>
      </dgm:t>
    </dgm:pt>
    <dgm:pt modelId="{109438DA-4C74-4774-85C1-667374E1DF18}">
      <dgm:prSet phldrT="[Tekst]"/>
      <dgm:spPr/>
      <dgm:t>
        <a:bodyPr/>
        <a:lstStyle/>
        <a:p>
          <a:r>
            <a:rPr lang="pl-PL" dirty="0" smtClean="0"/>
            <a:t>MINI DRAMA, PROJEKT</a:t>
          </a:r>
          <a:endParaRPr lang="pl-PL" dirty="0"/>
        </a:p>
      </dgm:t>
    </dgm:pt>
    <dgm:pt modelId="{9BFC04F2-F3D4-4007-8C42-EC843E87F17A}" type="parTrans" cxnId="{6F145C9B-593E-4D2E-941F-0700719A8C79}">
      <dgm:prSet/>
      <dgm:spPr/>
      <dgm:t>
        <a:bodyPr/>
        <a:lstStyle/>
        <a:p>
          <a:endParaRPr lang="pl-PL"/>
        </a:p>
      </dgm:t>
    </dgm:pt>
    <dgm:pt modelId="{B2ECF5FB-7683-4EF6-977B-BEA1DF8ECFC3}" type="sibTrans" cxnId="{6F145C9B-593E-4D2E-941F-0700719A8C79}">
      <dgm:prSet/>
      <dgm:spPr/>
      <dgm:t>
        <a:bodyPr/>
        <a:lstStyle/>
        <a:p>
          <a:endParaRPr lang="pl-PL"/>
        </a:p>
      </dgm:t>
    </dgm:pt>
    <dgm:pt modelId="{16685B19-D7CF-4A44-9FA3-E8D8849B7280}">
      <dgm:prSet phldrT="[Tekst]"/>
      <dgm:spPr/>
      <dgm:t>
        <a:bodyPr/>
        <a:lstStyle/>
        <a:p>
          <a:r>
            <a:rPr lang="pl-PL" dirty="0" smtClean="0"/>
            <a:t>CZYTANIE UKIERUNKOWANE</a:t>
          </a:r>
          <a:endParaRPr lang="pl-PL" dirty="0"/>
        </a:p>
      </dgm:t>
    </dgm:pt>
    <dgm:pt modelId="{FE64D454-08C8-4DBD-B4BD-091F6251A8C1}" type="parTrans" cxnId="{95A88C69-6A38-473A-8D78-A636C96969EB}">
      <dgm:prSet/>
      <dgm:spPr/>
      <dgm:t>
        <a:bodyPr/>
        <a:lstStyle/>
        <a:p>
          <a:endParaRPr lang="pl-PL"/>
        </a:p>
      </dgm:t>
    </dgm:pt>
    <dgm:pt modelId="{02ED12F7-11B3-4576-B2D6-8617FB21439D}" type="sibTrans" cxnId="{95A88C69-6A38-473A-8D78-A636C96969EB}">
      <dgm:prSet/>
      <dgm:spPr/>
      <dgm:t>
        <a:bodyPr/>
        <a:lstStyle/>
        <a:p>
          <a:endParaRPr lang="pl-PL"/>
        </a:p>
      </dgm:t>
    </dgm:pt>
    <dgm:pt modelId="{96887B9E-CAEA-4382-938F-63D36FDC6E57}">
      <dgm:prSet phldrT="[Tekst]"/>
      <dgm:spPr/>
      <dgm:t>
        <a:bodyPr/>
        <a:lstStyle/>
        <a:p>
          <a:r>
            <a:rPr lang="pl-PL" dirty="0" smtClean="0"/>
            <a:t>MAPA MYŚLI</a:t>
          </a:r>
          <a:endParaRPr lang="pl-PL" dirty="0"/>
        </a:p>
      </dgm:t>
    </dgm:pt>
    <dgm:pt modelId="{134325BB-21DB-453E-9C8A-D83A63D33E11}" type="parTrans" cxnId="{F2C3A3C8-CF57-4C30-BF96-A2B505B9B85E}">
      <dgm:prSet/>
      <dgm:spPr/>
      <dgm:t>
        <a:bodyPr/>
        <a:lstStyle/>
        <a:p>
          <a:endParaRPr lang="pl-PL"/>
        </a:p>
      </dgm:t>
    </dgm:pt>
    <dgm:pt modelId="{3D73E3EE-C5B6-48A7-BACE-045BAB132AB3}" type="sibTrans" cxnId="{F2C3A3C8-CF57-4C30-BF96-A2B505B9B85E}">
      <dgm:prSet/>
      <dgm:spPr/>
      <dgm:t>
        <a:bodyPr/>
        <a:lstStyle/>
        <a:p>
          <a:endParaRPr lang="pl-PL"/>
        </a:p>
      </dgm:t>
    </dgm:pt>
    <dgm:pt modelId="{4951FEA2-4D08-4E55-9664-EB4B66AA5778}" type="pres">
      <dgm:prSet presAssocID="{6E9DEDC4-304F-4E19-94C0-152AD79A4ABD}" presName="cycle" presStyleCnt="0">
        <dgm:presLayoutVars>
          <dgm:dir/>
          <dgm:resizeHandles val="exact"/>
        </dgm:presLayoutVars>
      </dgm:prSet>
      <dgm:spPr/>
    </dgm:pt>
    <dgm:pt modelId="{F5D8832E-4564-4C3B-901D-6B0E26E767A0}" type="pres">
      <dgm:prSet presAssocID="{B45ACD65-AFF0-4C99-8193-EF3A3262DEA1}" presName="node" presStyleLbl="node1" presStyleIdx="0" presStyleCnt="4" custRadScaleRad="48418" custRadScaleInc="-2457">
        <dgm:presLayoutVars>
          <dgm:bulletEnabled val="1"/>
        </dgm:presLayoutVars>
      </dgm:prSet>
      <dgm:spPr/>
    </dgm:pt>
    <dgm:pt modelId="{4E490D57-08F0-426A-AD92-974A3EE1D8EC}" type="pres">
      <dgm:prSet presAssocID="{C47A64F9-C3F2-4997-9ED9-F8159A9D942F}" presName="sibTrans" presStyleLbl="sibTrans2D1" presStyleIdx="0" presStyleCnt="4"/>
      <dgm:spPr/>
    </dgm:pt>
    <dgm:pt modelId="{B50C27EB-A91A-4AD3-8D22-C0DA81519C8F}" type="pres">
      <dgm:prSet presAssocID="{C47A64F9-C3F2-4997-9ED9-F8159A9D942F}" presName="connectorText" presStyleLbl="sibTrans2D1" presStyleIdx="0" presStyleCnt="4"/>
      <dgm:spPr/>
    </dgm:pt>
    <dgm:pt modelId="{4BAAF16D-6863-4B0B-A5D8-3362AC3ED034}" type="pres">
      <dgm:prSet presAssocID="{109438DA-4C74-4774-85C1-667374E1DF18}" presName="node" presStyleLbl="node1" presStyleIdx="1" presStyleCnt="4">
        <dgm:presLayoutVars>
          <dgm:bulletEnabled val="1"/>
        </dgm:presLayoutVars>
      </dgm:prSet>
      <dgm:spPr/>
    </dgm:pt>
    <dgm:pt modelId="{49D09844-F57D-42AA-813A-8998AF4CAC88}" type="pres">
      <dgm:prSet presAssocID="{B2ECF5FB-7683-4EF6-977B-BEA1DF8ECFC3}" presName="sibTrans" presStyleLbl="sibTrans2D1" presStyleIdx="1" presStyleCnt="4"/>
      <dgm:spPr/>
    </dgm:pt>
    <dgm:pt modelId="{F942F9DC-991E-47EF-8989-A3914157FA76}" type="pres">
      <dgm:prSet presAssocID="{B2ECF5FB-7683-4EF6-977B-BEA1DF8ECFC3}" presName="connectorText" presStyleLbl="sibTrans2D1" presStyleIdx="1" presStyleCnt="4"/>
      <dgm:spPr/>
    </dgm:pt>
    <dgm:pt modelId="{93854E85-FCCA-4BB1-8D8B-0293C231D846}" type="pres">
      <dgm:prSet presAssocID="{16685B19-D7CF-4A44-9FA3-E8D8849B7280}" presName="node" presStyleLbl="node1" presStyleIdx="2" presStyleCnt="4">
        <dgm:presLayoutVars>
          <dgm:bulletEnabled val="1"/>
        </dgm:presLayoutVars>
      </dgm:prSet>
      <dgm:spPr/>
    </dgm:pt>
    <dgm:pt modelId="{A5267B79-C9A5-41F8-9B6C-088B1E0E00C2}" type="pres">
      <dgm:prSet presAssocID="{02ED12F7-11B3-4576-B2D6-8617FB21439D}" presName="sibTrans" presStyleLbl="sibTrans2D1" presStyleIdx="2" presStyleCnt="4"/>
      <dgm:spPr/>
    </dgm:pt>
    <dgm:pt modelId="{C1B481C8-C5C3-458A-BE8D-7461FD6FCDA9}" type="pres">
      <dgm:prSet presAssocID="{02ED12F7-11B3-4576-B2D6-8617FB21439D}" presName="connectorText" presStyleLbl="sibTrans2D1" presStyleIdx="2" presStyleCnt="4"/>
      <dgm:spPr/>
    </dgm:pt>
    <dgm:pt modelId="{F1DA0D74-2D41-4A4B-9EB9-C1514D250E18}" type="pres">
      <dgm:prSet presAssocID="{96887B9E-CAEA-4382-938F-63D36FDC6E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E5A7C84-5DF8-4A27-9F49-0FBF64BDE67C}" type="pres">
      <dgm:prSet presAssocID="{3D73E3EE-C5B6-48A7-BACE-045BAB132AB3}" presName="sibTrans" presStyleLbl="sibTrans2D1" presStyleIdx="3" presStyleCnt="4"/>
      <dgm:spPr/>
    </dgm:pt>
    <dgm:pt modelId="{85A047C9-4967-4560-831E-214B830171A8}" type="pres">
      <dgm:prSet presAssocID="{3D73E3EE-C5B6-48A7-BACE-045BAB132AB3}" presName="connectorText" presStyleLbl="sibTrans2D1" presStyleIdx="3" presStyleCnt="4"/>
      <dgm:spPr/>
    </dgm:pt>
  </dgm:ptLst>
  <dgm:cxnLst>
    <dgm:cxn modelId="{BB855221-C8EA-4A49-9DBD-536949C41933}" type="presOf" srcId="{16685B19-D7CF-4A44-9FA3-E8D8849B7280}" destId="{93854E85-FCCA-4BB1-8D8B-0293C231D846}" srcOrd="0" destOrd="0" presId="urn:microsoft.com/office/officeart/2005/8/layout/cycle2"/>
    <dgm:cxn modelId="{6F145C9B-593E-4D2E-941F-0700719A8C79}" srcId="{6E9DEDC4-304F-4E19-94C0-152AD79A4ABD}" destId="{109438DA-4C74-4774-85C1-667374E1DF18}" srcOrd="1" destOrd="0" parTransId="{9BFC04F2-F3D4-4007-8C42-EC843E87F17A}" sibTransId="{B2ECF5FB-7683-4EF6-977B-BEA1DF8ECFC3}"/>
    <dgm:cxn modelId="{DEFDB0C1-DEA4-4649-A0DD-DE61455E0662}" type="presOf" srcId="{96887B9E-CAEA-4382-938F-63D36FDC6E57}" destId="{F1DA0D74-2D41-4A4B-9EB9-C1514D250E18}" srcOrd="0" destOrd="0" presId="urn:microsoft.com/office/officeart/2005/8/layout/cycle2"/>
    <dgm:cxn modelId="{9FD8F23F-B8FF-4E04-B700-5A79A6F95266}" type="presOf" srcId="{B2ECF5FB-7683-4EF6-977B-BEA1DF8ECFC3}" destId="{F942F9DC-991E-47EF-8989-A3914157FA76}" srcOrd="1" destOrd="0" presId="urn:microsoft.com/office/officeart/2005/8/layout/cycle2"/>
    <dgm:cxn modelId="{66C6EA6D-D3C4-4AD2-BEBD-81ED42CF5EBC}" type="presOf" srcId="{02ED12F7-11B3-4576-B2D6-8617FB21439D}" destId="{C1B481C8-C5C3-458A-BE8D-7461FD6FCDA9}" srcOrd="1" destOrd="0" presId="urn:microsoft.com/office/officeart/2005/8/layout/cycle2"/>
    <dgm:cxn modelId="{823FEE55-A924-46ED-94A7-5D320C2225D7}" type="presOf" srcId="{109438DA-4C74-4774-85C1-667374E1DF18}" destId="{4BAAF16D-6863-4B0B-A5D8-3362AC3ED034}" srcOrd="0" destOrd="0" presId="urn:microsoft.com/office/officeart/2005/8/layout/cycle2"/>
    <dgm:cxn modelId="{E178BCD4-29C0-45A1-813A-DDD584B766D9}" type="presOf" srcId="{C47A64F9-C3F2-4997-9ED9-F8159A9D942F}" destId="{B50C27EB-A91A-4AD3-8D22-C0DA81519C8F}" srcOrd="1" destOrd="0" presId="urn:microsoft.com/office/officeart/2005/8/layout/cycle2"/>
    <dgm:cxn modelId="{C5A225BA-B008-4306-BC64-1C46E3495CF7}" type="presOf" srcId="{B45ACD65-AFF0-4C99-8193-EF3A3262DEA1}" destId="{F5D8832E-4564-4C3B-901D-6B0E26E767A0}" srcOrd="0" destOrd="0" presId="urn:microsoft.com/office/officeart/2005/8/layout/cycle2"/>
    <dgm:cxn modelId="{95A88C69-6A38-473A-8D78-A636C96969EB}" srcId="{6E9DEDC4-304F-4E19-94C0-152AD79A4ABD}" destId="{16685B19-D7CF-4A44-9FA3-E8D8849B7280}" srcOrd="2" destOrd="0" parTransId="{FE64D454-08C8-4DBD-B4BD-091F6251A8C1}" sibTransId="{02ED12F7-11B3-4576-B2D6-8617FB21439D}"/>
    <dgm:cxn modelId="{20A3328C-BFB9-4CDE-BD60-91B69C2F8742}" type="presOf" srcId="{6E9DEDC4-304F-4E19-94C0-152AD79A4ABD}" destId="{4951FEA2-4D08-4E55-9664-EB4B66AA5778}" srcOrd="0" destOrd="0" presId="urn:microsoft.com/office/officeart/2005/8/layout/cycle2"/>
    <dgm:cxn modelId="{F2C3A3C8-CF57-4C30-BF96-A2B505B9B85E}" srcId="{6E9DEDC4-304F-4E19-94C0-152AD79A4ABD}" destId="{96887B9E-CAEA-4382-938F-63D36FDC6E57}" srcOrd="3" destOrd="0" parTransId="{134325BB-21DB-453E-9C8A-D83A63D33E11}" sibTransId="{3D73E3EE-C5B6-48A7-BACE-045BAB132AB3}"/>
    <dgm:cxn modelId="{17F26DA1-0380-442E-926B-916447B49857}" type="presOf" srcId="{B2ECF5FB-7683-4EF6-977B-BEA1DF8ECFC3}" destId="{49D09844-F57D-42AA-813A-8998AF4CAC88}" srcOrd="0" destOrd="0" presId="urn:microsoft.com/office/officeart/2005/8/layout/cycle2"/>
    <dgm:cxn modelId="{D82D5EC4-E27C-4E60-B882-D646D7E6E23C}" type="presOf" srcId="{3D73E3EE-C5B6-48A7-BACE-045BAB132AB3}" destId="{8E5A7C84-5DF8-4A27-9F49-0FBF64BDE67C}" srcOrd="0" destOrd="0" presId="urn:microsoft.com/office/officeart/2005/8/layout/cycle2"/>
    <dgm:cxn modelId="{B4D3AA12-CB98-43F6-8B6A-2C98850D8C08}" type="presOf" srcId="{C47A64F9-C3F2-4997-9ED9-F8159A9D942F}" destId="{4E490D57-08F0-426A-AD92-974A3EE1D8EC}" srcOrd="0" destOrd="0" presId="urn:microsoft.com/office/officeart/2005/8/layout/cycle2"/>
    <dgm:cxn modelId="{54BD4A53-CD99-4F9E-8E7D-A7A3DEEF254D}" type="presOf" srcId="{02ED12F7-11B3-4576-B2D6-8617FB21439D}" destId="{A5267B79-C9A5-41F8-9B6C-088B1E0E00C2}" srcOrd="0" destOrd="0" presId="urn:microsoft.com/office/officeart/2005/8/layout/cycle2"/>
    <dgm:cxn modelId="{372CB33D-FDC9-42D2-9E12-B93B4D5E859C}" srcId="{6E9DEDC4-304F-4E19-94C0-152AD79A4ABD}" destId="{B45ACD65-AFF0-4C99-8193-EF3A3262DEA1}" srcOrd="0" destOrd="0" parTransId="{EA428355-D2DB-41A0-83DE-EC248ED56300}" sibTransId="{C47A64F9-C3F2-4997-9ED9-F8159A9D942F}"/>
    <dgm:cxn modelId="{44693B25-CFDF-4E5E-A4D8-14CE99531F16}" type="presOf" srcId="{3D73E3EE-C5B6-48A7-BACE-045BAB132AB3}" destId="{85A047C9-4967-4560-831E-214B830171A8}" srcOrd="1" destOrd="0" presId="urn:microsoft.com/office/officeart/2005/8/layout/cycle2"/>
    <dgm:cxn modelId="{A076D691-8E8E-45F5-B212-CD316423A8F8}" type="presParOf" srcId="{4951FEA2-4D08-4E55-9664-EB4B66AA5778}" destId="{F5D8832E-4564-4C3B-901D-6B0E26E767A0}" srcOrd="0" destOrd="0" presId="urn:microsoft.com/office/officeart/2005/8/layout/cycle2"/>
    <dgm:cxn modelId="{A7B979C9-D470-4D08-99DB-C7BF1A876267}" type="presParOf" srcId="{4951FEA2-4D08-4E55-9664-EB4B66AA5778}" destId="{4E490D57-08F0-426A-AD92-974A3EE1D8EC}" srcOrd="1" destOrd="0" presId="urn:microsoft.com/office/officeart/2005/8/layout/cycle2"/>
    <dgm:cxn modelId="{5C99F6A5-7BD3-4BA3-9D7C-10051773379B}" type="presParOf" srcId="{4E490D57-08F0-426A-AD92-974A3EE1D8EC}" destId="{B50C27EB-A91A-4AD3-8D22-C0DA81519C8F}" srcOrd="0" destOrd="0" presId="urn:microsoft.com/office/officeart/2005/8/layout/cycle2"/>
    <dgm:cxn modelId="{CD201BB7-548C-44BD-9F5A-348279C7C626}" type="presParOf" srcId="{4951FEA2-4D08-4E55-9664-EB4B66AA5778}" destId="{4BAAF16D-6863-4B0B-A5D8-3362AC3ED034}" srcOrd="2" destOrd="0" presId="urn:microsoft.com/office/officeart/2005/8/layout/cycle2"/>
    <dgm:cxn modelId="{EC40003A-1C25-453A-9889-28369BE6A3E0}" type="presParOf" srcId="{4951FEA2-4D08-4E55-9664-EB4B66AA5778}" destId="{49D09844-F57D-42AA-813A-8998AF4CAC88}" srcOrd="3" destOrd="0" presId="urn:microsoft.com/office/officeart/2005/8/layout/cycle2"/>
    <dgm:cxn modelId="{14D419E8-6B18-410A-BDBF-171E0AD1574F}" type="presParOf" srcId="{49D09844-F57D-42AA-813A-8998AF4CAC88}" destId="{F942F9DC-991E-47EF-8989-A3914157FA76}" srcOrd="0" destOrd="0" presId="urn:microsoft.com/office/officeart/2005/8/layout/cycle2"/>
    <dgm:cxn modelId="{40446014-3D95-4414-92B5-C741547581A3}" type="presParOf" srcId="{4951FEA2-4D08-4E55-9664-EB4B66AA5778}" destId="{93854E85-FCCA-4BB1-8D8B-0293C231D846}" srcOrd="4" destOrd="0" presId="urn:microsoft.com/office/officeart/2005/8/layout/cycle2"/>
    <dgm:cxn modelId="{7ECFFE52-C69E-41FE-A7A6-EDAD645D8032}" type="presParOf" srcId="{4951FEA2-4D08-4E55-9664-EB4B66AA5778}" destId="{A5267B79-C9A5-41F8-9B6C-088B1E0E00C2}" srcOrd="5" destOrd="0" presId="urn:microsoft.com/office/officeart/2005/8/layout/cycle2"/>
    <dgm:cxn modelId="{07FAC20F-0207-45FD-8AD6-797B6AAB9BC2}" type="presParOf" srcId="{A5267B79-C9A5-41F8-9B6C-088B1E0E00C2}" destId="{C1B481C8-C5C3-458A-BE8D-7461FD6FCDA9}" srcOrd="0" destOrd="0" presId="urn:microsoft.com/office/officeart/2005/8/layout/cycle2"/>
    <dgm:cxn modelId="{092A381E-BE66-44B6-83C9-C47DB0690378}" type="presParOf" srcId="{4951FEA2-4D08-4E55-9664-EB4B66AA5778}" destId="{F1DA0D74-2D41-4A4B-9EB9-C1514D250E18}" srcOrd="6" destOrd="0" presId="urn:microsoft.com/office/officeart/2005/8/layout/cycle2"/>
    <dgm:cxn modelId="{A5796BC4-8085-45D0-BDE5-0C7C16B936A5}" type="presParOf" srcId="{4951FEA2-4D08-4E55-9664-EB4B66AA5778}" destId="{8E5A7C84-5DF8-4A27-9F49-0FBF64BDE67C}" srcOrd="7" destOrd="0" presId="urn:microsoft.com/office/officeart/2005/8/layout/cycle2"/>
    <dgm:cxn modelId="{A2653AB2-6867-4403-9595-605DCB083627}" type="presParOf" srcId="{8E5A7C84-5DF8-4A27-9F49-0FBF64BDE67C}" destId="{85A047C9-4967-4560-831E-214B830171A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D8832E-4564-4C3B-901D-6B0E26E767A0}">
      <dsp:nvSpPr>
        <dsp:cNvPr id="0" name=""/>
        <dsp:cNvSpPr/>
      </dsp:nvSpPr>
      <dsp:spPr>
        <a:xfrm>
          <a:off x="1656185" y="735855"/>
          <a:ext cx="1341535" cy="134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SCHEMAT PORÓWNAWCZY</a:t>
          </a:r>
          <a:endParaRPr lang="pl-PL" sz="900" kern="1200" dirty="0"/>
        </a:p>
      </dsp:txBody>
      <dsp:txXfrm>
        <a:off x="1656185" y="735855"/>
        <a:ext cx="1341535" cy="1341535"/>
      </dsp:txXfrm>
    </dsp:sp>
    <dsp:sp modelId="{4E490D57-08F0-426A-AD92-974A3EE1D8EC}">
      <dsp:nvSpPr>
        <dsp:cNvPr id="0" name=""/>
        <dsp:cNvSpPr/>
      </dsp:nvSpPr>
      <dsp:spPr>
        <a:xfrm rot="1537368">
          <a:off x="2975330" y="1523347"/>
          <a:ext cx="134026" cy="452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537368">
        <a:off x="2975330" y="1523347"/>
        <a:ext cx="134026" cy="452768"/>
      </dsp:txXfrm>
    </dsp:sp>
    <dsp:sp modelId="{4BAAF16D-6863-4B0B-A5D8-3362AC3ED034}">
      <dsp:nvSpPr>
        <dsp:cNvPr id="0" name=""/>
        <dsp:cNvSpPr/>
      </dsp:nvSpPr>
      <dsp:spPr>
        <a:xfrm>
          <a:off x="3093806" y="1425352"/>
          <a:ext cx="1341535" cy="134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MINI DRAMA, PROJEKT</a:t>
          </a:r>
          <a:endParaRPr lang="pl-PL" sz="900" kern="1200" dirty="0"/>
        </a:p>
      </dsp:txBody>
      <dsp:txXfrm>
        <a:off x="3093806" y="1425352"/>
        <a:ext cx="1341535" cy="1341535"/>
      </dsp:txXfrm>
    </dsp:sp>
    <dsp:sp modelId="{49D09844-F57D-42AA-813A-8998AF4CAC88}">
      <dsp:nvSpPr>
        <dsp:cNvPr id="0" name=""/>
        <dsp:cNvSpPr/>
      </dsp:nvSpPr>
      <dsp:spPr>
        <a:xfrm rot="8100000">
          <a:off x="2881274" y="2574757"/>
          <a:ext cx="356557" cy="452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8100000">
        <a:off x="2881274" y="2574757"/>
        <a:ext cx="356557" cy="452768"/>
      </dsp:txXfrm>
    </dsp:sp>
    <dsp:sp modelId="{93854E85-FCCA-4BB1-8D8B-0293C231D846}">
      <dsp:nvSpPr>
        <dsp:cNvPr id="0" name=""/>
        <dsp:cNvSpPr/>
      </dsp:nvSpPr>
      <dsp:spPr>
        <a:xfrm>
          <a:off x="1669492" y="2849666"/>
          <a:ext cx="1341535" cy="134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CZYTANIE UKIERUNKOWANE</a:t>
          </a:r>
          <a:endParaRPr lang="pl-PL" sz="900" kern="1200" dirty="0"/>
        </a:p>
      </dsp:txBody>
      <dsp:txXfrm>
        <a:off x="1669492" y="2849666"/>
        <a:ext cx="1341535" cy="1341535"/>
      </dsp:txXfrm>
    </dsp:sp>
    <dsp:sp modelId="{A5267B79-C9A5-41F8-9B6C-088B1E0E00C2}">
      <dsp:nvSpPr>
        <dsp:cNvPr id="0" name=""/>
        <dsp:cNvSpPr/>
      </dsp:nvSpPr>
      <dsp:spPr>
        <a:xfrm rot="13500000">
          <a:off x="1456959" y="2589028"/>
          <a:ext cx="356557" cy="452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13500000">
        <a:off x="1456959" y="2589028"/>
        <a:ext cx="356557" cy="452768"/>
      </dsp:txXfrm>
    </dsp:sp>
    <dsp:sp modelId="{F1DA0D74-2D41-4A4B-9EB9-C1514D250E18}">
      <dsp:nvSpPr>
        <dsp:cNvPr id="0" name=""/>
        <dsp:cNvSpPr/>
      </dsp:nvSpPr>
      <dsp:spPr>
        <a:xfrm>
          <a:off x="245177" y="1425352"/>
          <a:ext cx="1341535" cy="13415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kern="1200" dirty="0" smtClean="0"/>
            <a:t>MAPA MYŚLI</a:t>
          </a:r>
          <a:endParaRPr lang="pl-PL" sz="900" kern="1200" dirty="0"/>
        </a:p>
      </dsp:txBody>
      <dsp:txXfrm>
        <a:off x="245177" y="1425352"/>
        <a:ext cx="1341535" cy="1341535"/>
      </dsp:txXfrm>
    </dsp:sp>
    <dsp:sp modelId="{8E5A7C84-5DF8-4A27-9F49-0FBF64BDE67C}">
      <dsp:nvSpPr>
        <dsp:cNvPr id="0" name=""/>
        <dsp:cNvSpPr/>
      </dsp:nvSpPr>
      <dsp:spPr>
        <a:xfrm rot="20037439">
          <a:off x="1557698" y="1526495"/>
          <a:ext cx="121330" cy="4527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700" kern="1200"/>
        </a:p>
      </dsp:txBody>
      <dsp:txXfrm rot="20037439">
        <a:off x="1557698" y="1526495"/>
        <a:ext cx="121330" cy="452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FCAD7-6B78-4B85-92D2-FCA1CCDC0F0B}" type="datetimeFigureOut">
              <a:rPr lang="pl-PL" smtClean="0"/>
              <a:t>2017-02-27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B178-3B47-43B8-B0EF-B6B52B91F10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2840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30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6694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369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230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934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7427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889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1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2562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3779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04E5E-6F51-4047-AC08-80A5A231A4F7}" type="datetimeFigureOut">
              <a:rPr lang="pl-PL" smtClean="0"/>
              <a:pPr/>
              <a:t>2017-02-27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E42E-169A-4FD9-9ED0-F092CE750AD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1380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r>
              <a:rPr lang="pl-PL" sz="3600" b="1" dirty="0" smtClean="0"/>
              <a:t>Style i strategie uczenia się</a:t>
            </a: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2400" dirty="0" smtClean="0">
                <a:solidFill>
                  <a:schemeClr val="accent1"/>
                </a:solidFill>
              </a:rPr>
              <a:t>„ </a:t>
            </a:r>
            <a:r>
              <a:rPr lang="pl-PL" sz="2400" dirty="0" smtClean="0">
                <a:solidFill>
                  <a:schemeClr val="accent1"/>
                </a:solidFill>
              </a:rPr>
              <a:t>Uczeń jest </a:t>
            </a:r>
            <a:r>
              <a:rPr lang="pl-PL" sz="2400" dirty="0" smtClean="0">
                <a:solidFill>
                  <a:schemeClr val="accent1"/>
                </a:solidFill>
              </a:rPr>
              <a:t>otwartą księgą, </a:t>
            </a:r>
            <a:r>
              <a:rPr lang="pl-PL" sz="2400" dirty="0" smtClean="0">
                <a:solidFill>
                  <a:schemeClr val="accent1"/>
                </a:solidFill>
              </a:rPr>
              <a:t>która </a:t>
            </a:r>
            <a:r>
              <a:rPr lang="pl-PL" sz="2400" dirty="0" smtClean="0">
                <a:solidFill>
                  <a:schemeClr val="accent1"/>
                </a:solidFill>
              </a:rPr>
              <a:t>dzięki </a:t>
            </a:r>
            <a:r>
              <a:rPr lang="pl-PL" sz="2400" dirty="0" smtClean="0">
                <a:solidFill>
                  <a:schemeClr val="accent1"/>
                </a:solidFill>
              </a:rPr>
              <a:t>nauce</a:t>
            </a:r>
            <a:r>
              <a:rPr lang="pl-PL" sz="2400" dirty="0" smtClean="0">
                <a:solidFill>
                  <a:schemeClr val="accent1"/>
                </a:solidFill>
              </a:rPr>
              <a:t>  ciągle się  zapisuje” </a:t>
            </a:r>
          </a:p>
          <a:p>
            <a:endParaRPr lang="pl-PL" sz="2400" dirty="0" smtClean="0">
              <a:solidFill>
                <a:schemeClr val="accent1"/>
              </a:solidFill>
            </a:endParaRPr>
          </a:p>
          <a:p>
            <a:r>
              <a:rPr lang="pl-PL" sz="1600" dirty="0" smtClean="0">
                <a:solidFill>
                  <a:schemeClr val="accent1"/>
                </a:solidFill>
              </a:rPr>
              <a:t>Agnieszka Łukaszczyk</a:t>
            </a:r>
          </a:p>
          <a:p>
            <a:r>
              <a:rPr lang="pl-PL" sz="1600" dirty="0" smtClean="0">
                <a:solidFill>
                  <a:schemeClr val="accent1"/>
                </a:solidFill>
              </a:rPr>
              <a:t>s</a:t>
            </a:r>
            <a:r>
              <a:rPr lang="pl-PL" sz="1600" dirty="0" smtClean="0">
                <a:solidFill>
                  <a:schemeClr val="accent1"/>
                </a:solidFill>
              </a:rPr>
              <a:t>tudia podyplomowe</a:t>
            </a:r>
            <a:endParaRPr lang="pl-PL" sz="1600" dirty="0" smtClean="0">
              <a:solidFill>
                <a:schemeClr val="accent1"/>
              </a:solidFill>
            </a:endParaRPr>
          </a:p>
          <a:p>
            <a:r>
              <a:rPr lang="pl-PL" sz="1600" dirty="0" smtClean="0">
                <a:solidFill>
                  <a:schemeClr val="accent1"/>
                </a:solidFill>
              </a:rPr>
              <a:t>Zarządzanie oświatą</a:t>
            </a:r>
          </a:p>
          <a:p>
            <a:r>
              <a:rPr lang="pl-PL" sz="1600" dirty="0" smtClean="0">
                <a:solidFill>
                  <a:schemeClr val="accent1"/>
                </a:solidFill>
              </a:rPr>
              <a:t>Nowy Targ</a:t>
            </a:r>
          </a:p>
          <a:p>
            <a:endParaRPr lang="pl-PL" sz="1600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Leon\AppData\Local\Microsoft\Windows\Temporary Internet Files\Content.IE5\OWEZHGMV\MP9001748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7264"/>
            <a:ext cx="2699792" cy="17998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78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578" y="3289981"/>
            <a:ext cx="4918001" cy="2083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2086578" y="1196752"/>
            <a:ext cx="4429637" cy="7357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p</a:t>
            </a:r>
            <a:r>
              <a:rPr lang="pl-PL" sz="2800" dirty="0" smtClean="0"/>
              <a:t>ołożenie naszego ciała w przestrzeni</a:t>
            </a:r>
            <a:endParaRPr lang="pl-PL" sz="2800" dirty="0"/>
          </a:p>
        </p:txBody>
      </p:sp>
      <p:sp>
        <p:nvSpPr>
          <p:cNvPr id="8" name="Prostokąt 7"/>
          <p:cNvSpPr/>
          <p:nvPr/>
        </p:nvSpPr>
        <p:spPr>
          <a:xfrm>
            <a:off x="6660232" y="1124744"/>
            <a:ext cx="2350131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ustawienie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225240" y="2204864"/>
            <a:ext cx="338437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u</a:t>
            </a:r>
            <a:r>
              <a:rPr lang="pl-PL" sz="2800" dirty="0" smtClean="0"/>
              <a:t>cisk i rozciągnięcie </a:t>
            </a:r>
            <a:endParaRPr lang="pl-PL" sz="2800" dirty="0"/>
          </a:p>
        </p:txBody>
      </p:sp>
      <p:sp>
        <p:nvSpPr>
          <p:cNvPr id="11" name="Prostokąt 10"/>
          <p:cNvSpPr/>
          <p:nvPr/>
        </p:nvSpPr>
        <p:spPr>
          <a:xfrm>
            <a:off x="6588224" y="2276872"/>
            <a:ext cx="2385342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ruch</a:t>
            </a:r>
            <a:endParaRPr lang="pl-PL" sz="2800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251520" y="5877272"/>
            <a:ext cx="5760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1115616" y="5949280"/>
            <a:ext cx="53891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i</a:t>
            </a:r>
            <a:endParaRPr lang="pl-PL" sz="3200" b="1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1907704" y="5877272"/>
            <a:ext cx="57606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n</a:t>
            </a:r>
            <a:endParaRPr lang="pl-PL" sz="3200" b="1" dirty="0"/>
          </a:p>
        </p:txBody>
      </p:sp>
      <p:sp>
        <p:nvSpPr>
          <p:cNvPr id="15" name="Prostokąt zaokrąglony 14"/>
          <p:cNvSpPr/>
          <p:nvPr/>
        </p:nvSpPr>
        <p:spPr>
          <a:xfrm>
            <a:off x="2699792" y="5949280"/>
            <a:ext cx="64807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e</a:t>
            </a:r>
            <a:endParaRPr lang="pl-PL" sz="3200" b="1" dirty="0"/>
          </a:p>
        </p:txBody>
      </p:sp>
      <p:sp>
        <p:nvSpPr>
          <p:cNvPr id="16" name="Prostokąt zaokrąglony 15"/>
          <p:cNvSpPr/>
          <p:nvPr/>
        </p:nvSpPr>
        <p:spPr>
          <a:xfrm>
            <a:off x="3419872" y="5877272"/>
            <a:ext cx="6433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s</a:t>
            </a:r>
            <a:endParaRPr lang="pl-PL" sz="3200" b="1" dirty="0"/>
          </a:p>
        </p:txBody>
      </p:sp>
      <p:sp>
        <p:nvSpPr>
          <p:cNvPr id="17" name="Prostokąt zaokrąglony 16"/>
          <p:cNvSpPr/>
          <p:nvPr/>
        </p:nvSpPr>
        <p:spPr>
          <a:xfrm>
            <a:off x="4355976" y="6021288"/>
            <a:ext cx="5040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t</a:t>
            </a:r>
            <a:endParaRPr lang="pl-PL" sz="3200" b="1" dirty="0"/>
          </a:p>
        </p:txBody>
      </p:sp>
      <p:sp>
        <p:nvSpPr>
          <p:cNvPr id="18" name="Prostokąt zaokrąglony 17"/>
          <p:cNvSpPr/>
          <p:nvPr/>
        </p:nvSpPr>
        <p:spPr>
          <a:xfrm>
            <a:off x="5004048" y="5805264"/>
            <a:ext cx="6480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e</a:t>
            </a:r>
            <a:endParaRPr lang="pl-PL" sz="3200" b="1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5868145" y="5949280"/>
            <a:ext cx="5760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t</a:t>
            </a:r>
            <a:endParaRPr lang="pl-PL" sz="3200" b="1" dirty="0"/>
          </a:p>
        </p:txBody>
      </p:sp>
      <p:sp>
        <p:nvSpPr>
          <p:cNvPr id="20" name="Prostokąt zaokrąglony 19"/>
          <p:cNvSpPr/>
          <p:nvPr/>
        </p:nvSpPr>
        <p:spPr>
          <a:xfrm>
            <a:off x="6732241" y="5877272"/>
            <a:ext cx="64807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y</a:t>
            </a:r>
            <a:endParaRPr lang="pl-PL" sz="3200" b="1" dirty="0"/>
          </a:p>
        </p:txBody>
      </p:sp>
      <p:sp>
        <p:nvSpPr>
          <p:cNvPr id="24" name="Dowolny kształt 23"/>
          <p:cNvSpPr/>
          <p:nvPr/>
        </p:nvSpPr>
        <p:spPr>
          <a:xfrm>
            <a:off x="1014761" y="2564780"/>
            <a:ext cx="669722" cy="3289610"/>
          </a:xfrm>
          <a:custGeom>
            <a:avLst/>
            <a:gdLst>
              <a:gd name="connsiteX0" fmla="*/ 144966 w 669722"/>
              <a:gd name="connsiteY0" fmla="*/ 0 h 3289610"/>
              <a:gd name="connsiteX1" fmla="*/ 111512 w 669722"/>
              <a:gd name="connsiteY1" fmla="*/ 144966 h 3289610"/>
              <a:gd name="connsiteX2" fmla="*/ 89210 w 669722"/>
              <a:gd name="connsiteY2" fmla="*/ 178420 h 3289610"/>
              <a:gd name="connsiteX3" fmla="*/ 66907 w 669722"/>
              <a:gd name="connsiteY3" fmla="*/ 256479 h 3289610"/>
              <a:gd name="connsiteX4" fmla="*/ 22302 w 669722"/>
              <a:gd name="connsiteY4" fmla="*/ 345688 h 3289610"/>
              <a:gd name="connsiteX5" fmla="*/ 0 w 669722"/>
              <a:gd name="connsiteY5" fmla="*/ 412596 h 3289610"/>
              <a:gd name="connsiteX6" fmla="*/ 11151 w 669722"/>
              <a:gd name="connsiteY6" fmla="*/ 546410 h 3289610"/>
              <a:gd name="connsiteX7" fmla="*/ 33454 w 669722"/>
              <a:gd name="connsiteY7" fmla="*/ 591015 h 3289610"/>
              <a:gd name="connsiteX8" fmla="*/ 100361 w 669722"/>
              <a:gd name="connsiteY8" fmla="*/ 669074 h 3289610"/>
              <a:gd name="connsiteX9" fmla="*/ 122663 w 669722"/>
              <a:gd name="connsiteY9" fmla="*/ 702527 h 3289610"/>
              <a:gd name="connsiteX10" fmla="*/ 144966 w 669722"/>
              <a:gd name="connsiteY10" fmla="*/ 724830 h 3289610"/>
              <a:gd name="connsiteX11" fmla="*/ 167268 w 669722"/>
              <a:gd name="connsiteY11" fmla="*/ 758283 h 3289610"/>
              <a:gd name="connsiteX12" fmla="*/ 223024 w 669722"/>
              <a:gd name="connsiteY12" fmla="*/ 814040 h 3289610"/>
              <a:gd name="connsiteX13" fmla="*/ 245327 w 669722"/>
              <a:gd name="connsiteY13" fmla="*/ 836342 h 3289610"/>
              <a:gd name="connsiteX14" fmla="*/ 289932 w 669722"/>
              <a:gd name="connsiteY14" fmla="*/ 892098 h 3289610"/>
              <a:gd name="connsiteX15" fmla="*/ 301083 w 669722"/>
              <a:gd name="connsiteY15" fmla="*/ 925552 h 3289610"/>
              <a:gd name="connsiteX16" fmla="*/ 278780 w 669722"/>
              <a:gd name="connsiteY16" fmla="*/ 1271240 h 3289610"/>
              <a:gd name="connsiteX17" fmla="*/ 256478 w 669722"/>
              <a:gd name="connsiteY17" fmla="*/ 1360449 h 3289610"/>
              <a:gd name="connsiteX18" fmla="*/ 245327 w 669722"/>
              <a:gd name="connsiteY18" fmla="*/ 1449659 h 3289610"/>
              <a:gd name="connsiteX19" fmla="*/ 256478 w 669722"/>
              <a:gd name="connsiteY19" fmla="*/ 1605776 h 3289610"/>
              <a:gd name="connsiteX20" fmla="*/ 289932 w 669722"/>
              <a:gd name="connsiteY20" fmla="*/ 1661532 h 3289610"/>
              <a:gd name="connsiteX21" fmla="*/ 323385 w 669722"/>
              <a:gd name="connsiteY21" fmla="*/ 1717288 h 3289610"/>
              <a:gd name="connsiteX22" fmla="*/ 345688 w 669722"/>
              <a:gd name="connsiteY22" fmla="*/ 1750742 h 3289610"/>
              <a:gd name="connsiteX23" fmla="*/ 379141 w 669722"/>
              <a:gd name="connsiteY23" fmla="*/ 2286000 h 3289610"/>
              <a:gd name="connsiteX24" fmla="*/ 401444 w 669722"/>
              <a:gd name="connsiteY24" fmla="*/ 2319454 h 3289610"/>
              <a:gd name="connsiteX25" fmla="*/ 423746 w 669722"/>
              <a:gd name="connsiteY25" fmla="*/ 2341757 h 3289610"/>
              <a:gd name="connsiteX26" fmla="*/ 468351 w 669722"/>
              <a:gd name="connsiteY26" fmla="*/ 2397513 h 3289610"/>
              <a:gd name="connsiteX27" fmla="*/ 535259 w 669722"/>
              <a:gd name="connsiteY27" fmla="*/ 2442118 h 3289610"/>
              <a:gd name="connsiteX28" fmla="*/ 546410 w 669722"/>
              <a:gd name="connsiteY28" fmla="*/ 2475571 h 3289610"/>
              <a:gd name="connsiteX29" fmla="*/ 524107 w 669722"/>
              <a:gd name="connsiteY29" fmla="*/ 2497874 h 3289610"/>
              <a:gd name="connsiteX30" fmla="*/ 501805 w 669722"/>
              <a:gd name="connsiteY30" fmla="*/ 2531327 h 3289610"/>
              <a:gd name="connsiteX31" fmla="*/ 501805 w 669722"/>
              <a:gd name="connsiteY31" fmla="*/ 2754352 h 3289610"/>
              <a:gd name="connsiteX32" fmla="*/ 557561 w 669722"/>
              <a:gd name="connsiteY32" fmla="*/ 2810108 h 3289610"/>
              <a:gd name="connsiteX33" fmla="*/ 613317 w 669722"/>
              <a:gd name="connsiteY33" fmla="*/ 2854713 h 3289610"/>
              <a:gd name="connsiteX34" fmla="*/ 646771 w 669722"/>
              <a:gd name="connsiteY34" fmla="*/ 2877015 h 3289610"/>
              <a:gd name="connsiteX35" fmla="*/ 669073 w 669722"/>
              <a:gd name="connsiteY35" fmla="*/ 2910469 h 3289610"/>
              <a:gd name="connsiteX36" fmla="*/ 657922 w 669722"/>
              <a:gd name="connsiteY36" fmla="*/ 3066586 h 3289610"/>
              <a:gd name="connsiteX37" fmla="*/ 646771 w 669722"/>
              <a:gd name="connsiteY37" fmla="*/ 3111191 h 3289610"/>
              <a:gd name="connsiteX38" fmla="*/ 635619 w 669722"/>
              <a:gd name="connsiteY38" fmla="*/ 3189249 h 3289610"/>
              <a:gd name="connsiteX39" fmla="*/ 635619 w 669722"/>
              <a:gd name="connsiteY39" fmla="*/ 3289610 h 328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69722" h="3289610">
                <a:moveTo>
                  <a:pt x="144966" y="0"/>
                </a:moveTo>
                <a:cubicBezTo>
                  <a:pt x="139824" y="35992"/>
                  <a:pt x="133778" y="111566"/>
                  <a:pt x="111512" y="144966"/>
                </a:cubicBezTo>
                <a:cubicBezTo>
                  <a:pt x="104078" y="156117"/>
                  <a:pt x="95203" y="166433"/>
                  <a:pt x="89210" y="178420"/>
                </a:cubicBezTo>
                <a:cubicBezTo>
                  <a:pt x="70253" y="216335"/>
                  <a:pt x="84769" y="213611"/>
                  <a:pt x="66907" y="256479"/>
                </a:cubicBezTo>
                <a:cubicBezTo>
                  <a:pt x="54120" y="287168"/>
                  <a:pt x="32815" y="314148"/>
                  <a:pt x="22302" y="345688"/>
                </a:cubicBezTo>
                <a:lnTo>
                  <a:pt x="0" y="412596"/>
                </a:lnTo>
                <a:cubicBezTo>
                  <a:pt x="3717" y="457201"/>
                  <a:pt x="2902" y="502417"/>
                  <a:pt x="11151" y="546410"/>
                </a:cubicBezTo>
                <a:cubicBezTo>
                  <a:pt x="14215" y="562749"/>
                  <a:pt x="24644" y="576918"/>
                  <a:pt x="33454" y="591015"/>
                </a:cubicBezTo>
                <a:cubicBezTo>
                  <a:pt x="75217" y="657837"/>
                  <a:pt x="54742" y="614332"/>
                  <a:pt x="100361" y="669074"/>
                </a:cubicBezTo>
                <a:cubicBezTo>
                  <a:pt x="108941" y="679370"/>
                  <a:pt x="114291" y="692062"/>
                  <a:pt x="122663" y="702527"/>
                </a:cubicBezTo>
                <a:cubicBezTo>
                  <a:pt x="129231" y="710737"/>
                  <a:pt x="138398" y="716620"/>
                  <a:pt x="144966" y="724830"/>
                </a:cubicBezTo>
                <a:cubicBezTo>
                  <a:pt x="153338" y="735295"/>
                  <a:pt x="158443" y="748197"/>
                  <a:pt x="167268" y="758283"/>
                </a:cubicBezTo>
                <a:cubicBezTo>
                  <a:pt x="184576" y="778064"/>
                  <a:pt x="204438" y="795454"/>
                  <a:pt x="223024" y="814040"/>
                </a:cubicBezTo>
                <a:cubicBezTo>
                  <a:pt x="230458" y="821474"/>
                  <a:pt x="239495" y="827594"/>
                  <a:pt x="245327" y="836342"/>
                </a:cubicBezTo>
                <a:cubicBezTo>
                  <a:pt x="273461" y="878544"/>
                  <a:pt x="258152" y="860319"/>
                  <a:pt x="289932" y="892098"/>
                </a:cubicBezTo>
                <a:cubicBezTo>
                  <a:pt x="293649" y="903249"/>
                  <a:pt x="301083" y="913797"/>
                  <a:pt x="301083" y="925552"/>
                </a:cubicBezTo>
                <a:cubicBezTo>
                  <a:pt x="301083" y="1080518"/>
                  <a:pt x="306572" y="1150808"/>
                  <a:pt x="278780" y="1271240"/>
                </a:cubicBezTo>
                <a:cubicBezTo>
                  <a:pt x="271888" y="1301107"/>
                  <a:pt x="260280" y="1330034"/>
                  <a:pt x="256478" y="1360449"/>
                </a:cubicBezTo>
                <a:lnTo>
                  <a:pt x="245327" y="1449659"/>
                </a:lnTo>
                <a:cubicBezTo>
                  <a:pt x="249044" y="1501698"/>
                  <a:pt x="250382" y="1553962"/>
                  <a:pt x="256478" y="1605776"/>
                </a:cubicBezTo>
                <a:cubicBezTo>
                  <a:pt x="261669" y="1649898"/>
                  <a:pt x="267622" y="1630298"/>
                  <a:pt x="289932" y="1661532"/>
                </a:cubicBezTo>
                <a:cubicBezTo>
                  <a:pt x="302530" y="1679169"/>
                  <a:pt x="311898" y="1698909"/>
                  <a:pt x="323385" y="1717288"/>
                </a:cubicBezTo>
                <a:cubicBezTo>
                  <a:pt x="330488" y="1728653"/>
                  <a:pt x="338254" y="1739591"/>
                  <a:pt x="345688" y="1750742"/>
                </a:cubicBezTo>
                <a:cubicBezTo>
                  <a:pt x="421339" y="1977697"/>
                  <a:pt x="341080" y="1715095"/>
                  <a:pt x="379141" y="2286000"/>
                </a:cubicBezTo>
                <a:cubicBezTo>
                  <a:pt x="380033" y="2299373"/>
                  <a:pt x="393072" y="2308989"/>
                  <a:pt x="401444" y="2319454"/>
                </a:cubicBezTo>
                <a:cubicBezTo>
                  <a:pt x="408012" y="2327664"/>
                  <a:pt x="417178" y="2333547"/>
                  <a:pt x="423746" y="2341757"/>
                </a:cubicBezTo>
                <a:cubicBezTo>
                  <a:pt x="445687" y="2369183"/>
                  <a:pt x="441432" y="2377323"/>
                  <a:pt x="468351" y="2397513"/>
                </a:cubicBezTo>
                <a:cubicBezTo>
                  <a:pt x="489794" y="2413596"/>
                  <a:pt x="535259" y="2442118"/>
                  <a:pt x="535259" y="2442118"/>
                </a:cubicBezTo>
                <a:cubicBezTo>
                  <a:pt x="538976" y="2453269"/>
                  <a:pt x="548715" y="2464045"/>
                  <a:pt x="546410" y="2475571"/>
                </a:cubicBezTo>
                <a:cubicBezTo>
                  <a:pt x="544348" y="2485881"/>
                  <a:pt x="530675" y="2489664"/>
                  <a:pt x="524107" y="2497874"/>
                </a:cubicBezTo>
                <a:cubicBezTo>
                  <a:pt x="515735" y="2508339"/>
                  <a:pt x="509239" y="2520176"/>
                  <a:pt x="501805" y="2531327"/>
                </a:cubicBezTo>
                <a:cubicBezTo>
                  <a:pt x="481392" y="2612983"/>
                  <a:pt x="469519" y="2641352"/>
                  <a:pt x="501805" y="2754352"/>
                </a:cubicBezTo>
                <a:cubicBezTo>
                  <a:pt x="509026" y="2779624"/>
                  <a:pt x="535691" y="2795529"/>
                  <a:pt x="557561" y="2810108"/>
                </a:cubicBezTo>
                <a:cubicBezTo>
                  <a:pt x="660529" y="2878751"/>
                  <a:pt x="533869" y="2791155"/>
                  <a:pt x="613317" y="2854713"/>
                </a:cubicBezTo>
                <a:cubicBezTo>
                  <a:pt x="623782" y="2863085"/>
                  <a:pt x="635620" y="2869581"/>
                  <a:pt x="646771" y="2877015"/>
                </a:cubicBezTo>
                <a:cubicBezTo>
                  <a:pt x="654205" y="2888166"/>
                  <a:pt x="668286" y="2897090"/>
                  <a:pt x="669073" y="2910469"/>
                </a:cubicBezTo>
                <a:cubicBezTo>
                  <a:pt x="672137" y="2962551"/>
                  <a:pt x="663683" y="3014734"/>
                  <a:pt x="657922" y="3066586"/>
                </a:cubicBezTo>
                <a:cubicBezTo>
                  <a:pt x="656230" y="3081818"/>
                  <a:pt x="649513" y="3096112"/>
                  <a:pt x="646771" y="3111191"/>
                </a:cubicBezTo>
                <a:cubicBezTo>
                  <a:pt x="642069" y="3137051"/>
                  <a:pt x="637259" y="3163017"/>
                  <a:pt x="635619" y="3189249"/>
                </a:cubicBezTo>
                <a:cubicBezTo>
                  <a:pt x="633532" y="3222638"/>
                  <a:pt x="635619" y="3256156"/>
                  <a:pt x="635619" y="3289610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Dowolny kształt 25"/>
          <p:cNvSpPr/>
          <p:nvPr/>
        </p:nvSpPr>
        <p:spPr>
          <a:xfrm>
            <a:off x="3523785" y="1862254"/>
            <a:ext cx="737721" cy="3992136"/>
          </a:xfrm>
          <a:custGeom>
            <a:avLst/>
            <a:gdLst>
              <a:gd name="connsiteX0" fmla="*/ 724830 w 737721"/>
              <a:gd name="connsiteY0" fmla="*/ 0 h 3992136"/>
              <a:gd name="connsiteX1" fmla="*/ 724830 w 737721"/>
              <a:gd name="connsiteY1" fmla="*/ 178419 h 3992136"/>
              <a:gd name="connsiteX2" fmla="*/ 713678 w 737721"/>
              <a:gd name="connsiteY2" fmla="*/ 211873 h 3992136"/>
              <a:gd name="connsiteX3" fmla="*/ 680225 w 737721"/>
              <a:gd name="connsiteY3" fmla="*/ 234175 h 3992136"/>
              <a:gd name="connsiteX4" fmla="*/ 657922 w 737721"/>
              <a:gd name="connsiteY4" fmla="*/ 256478 h 3992136"/>
              <a:gd name="connsiteX5" fmla="*/ 602166 w 737721"/>
              <a:gd name="connsiteY5" fmla="*/ 301083 h 3992136"/>
              <a:gd name="connsiteX6" fmla="*/ 490654 w 737721"/>
              <a:gd name="connsiteY6" fmla="*/ 356839 h 3992136"/>
              <a:gd name="connsiteX7" fmla="*/ 457200 w 737721"/>
              <a:gd name="connsiteY7" fmla="*/ 367990 h 3992136"/>
              <a:gd name="connsiteX8" fmla="*/ 423747 w 737721"/>
              <a:gd name="connsiteY8" fmla="*/ 390292 h 3992136"/>
              <a:gd name="connsiteX9" fmla="*/ 401444 w 737721"/>
              <a:gd name="connsiteY9" fmla="*/ 423746 h 3992136"/>
              <a:gd name="connsiteX10" fmla="*/ 367991 w 737721"/>
              <a:gd name="connsiteY10" fmla="*/ 457200 h 3992136"/>
              <a:gd name="connsiteX11" fmla="*/ 334537 w 737721"/>
              <a:gd name="connsiteY11" fmla="*/ 535258 h 3992136"/>
              <a:gd name="connsiteX12" fmla="*/ 323386 w 737721"/>
              <a:gd name="connsiteY12" fmla="*/ 568712 h 3992136"/>
              <a:gd name="connsiteX13" fmla="*/ 356839 w 737721"/>
              <a:gd name="connsiteY13" fmla="*/ 747131 h 3992136"/>
              <a:gd name="connsiteX14" fmla="*/ 367991 w 737721"/>
              <a:gd name="connsiteY14" fmla="*/ 791736 h 3992136"/>
              <a:gd name="connsiteX15" fmla="*/ 390293 w 737721"/>
              <a:gd name="connsiteY15" fmla="*/ 858644 h 3992136"/>
              <a:gd name="connsiteX16" fmla="*/ 379142 w 737721"/>
              <a:gd name="connsiteY16" fmla="*/ 1204331 h 3992136"/>
              <a:gd name="connsiteX17" fmla="*/ 345688 w 737721"/>
              <a:gd name="connsiteY17" fmla="*/ 1260087 h 3992136"/>
              <a:gd name="connsiteX18" fmla="*/ 200722 w 737721"/>
              <a:gd name="connsiteY18" fmla="*/ 1293541 h 3992136"/>
              <a:gd name="connsiteX19" fmla="*/ 156117 w 737721"/>
              <a:gd name="connsiteY19" fmla="*/ 1304692 h 3992136"/>
              <a:gd name="connsiteX20" fmla="*/ 78059 w 737721"/>
              <a:gd name="connsiteY20" fmla="*/ 1315844 h 3992136"/>
              <a:gd name="connsiteX21" fmla="*/ 44605 w 737721"/>
              <a:gd name="connsiteY21" fmla="*/ 1326995 h 3992136"/>
              <a:gd name="connsiteX22" fmla="*/ 0 w 737721"/>
              <a:gd name="connsiteY22" fmla="*/ 1393902 h 3992136"/>
              <a:gd name="connsiteX23" fmla="*/ 22303 w 737721"/>
              <a:gd name="connsiteY23" fmla="*/ 1505414 h 3992136"/>
              <a:gd name="connsiteX24" fmla="*/ 44605 w 737721"/>
              <a:gd name="connsiteY24" fmla="*/ 1538868 h 3992136"/>
              <a:gd name="connsiteX25" fmla="*/ 55756 w 737721"/>
              <a:gd name="connsiteY25" fmla="*/ 1572322 h 3992136"/>
              <a:gd name="connsiteX26" fmla="*/ 100361 w 737721"/>
              <a:gd name="connsiteY26" fmla="*/ 1650380 h 3992136"/>
              <a:gd name="connsiteX27" fmla="*/ 111513 w 737721"/>
              <a:gd name="connsiteY27" fmla="*/ 1683834 h 3992136"/>
              <a:gd name="connsiteX28" fmla="*/ 89210 w 737721"/>
              <a:gd name="connsiteY28" fmla="*/ 1839951 h 3992136"/>
              <a:gd name="connsiteX29" fmla="*/ 44605 w 737721"/>
              <a:gd name="connsiteY29" fmla="*/ 1906858 h 3992136"/>
              <a:gd name="connsiteX30" fmla="*/ 22303 w 737721"/>
              <a:gd name="connsiteY30" fmla="*/ 1973766 h 3992136"/>
              <a:gd name="connsiteX31" fmla="*/ 33454 w 737721"/>
              <a:gd name="connsiteY31" fmla="*/ 2074126 h 3992136"/>
              <a:gd name="connsiteX32" fmla="*/ 78059 w 737721"/>
              <a:gd name="connsiteY32" fmla="*/ 2129883 h 3992136"/>
              <a:gd name="connsiteX33" fmla="*/ 122664 w 737721"/>
              <a:gd name="connsiteY33" fmla="*/ 2185639 h 3992136"/>
              <a:gd name="connsiteX34" fmla="*/ 156117 w 737721"/>
              <a:gd name="connsiteY34" fmla="*/ 2263697 h 3992136"/>
              <a:gd name="connsiteX35" fmla="*/ 144966 w 737721"/>
              <a:gd name="connsiteY35" fmla="*/ 2375209 h 3992136"/>
              <a:gd name="connsiteX36" fmla="*/ 66908 w 737721"/>
              <a:gd name="connsiteY36" fmla="*/ 2464419 h 3992136"/>
              <a:gd name="connsiteX37" fmla="*/ 11152 w 737721"/>
              <a:gd name="connsiteY37" fmla="*/ 2564780 h 3992136"/>
              <a:gd name="connsiteX38" fmla="*/ 44605 w 737721"/>
              <a:gd name="connsiteY38" fmla="*/ 2665141 h 3992136"/>
              <a:gd name="connsiteX39" fmla="*/ 100361 w 737721"/>
              <a:gd name="connsiteY39" fmla="*/ 2720897 h 3992136"/>
              <a:gd name="connsiteX40" fmla="*/ 122664 w 737721"/>
              <a:gd name="connsiteY40" fmla="*/ 2743200 h 3992136"/>
              <a:gd name="connsiteX41" fmla="*/ 156117 w 737721"/>
              <a:gd name="connsiteY41" fmla="*/ 2765502 h 3992136"/>
              <a:gd name="connsiteX42" fmla="*/ 178420 w 737721"/>
              <a:gd name="connsiteY42" fmla="*/ 2798956 h 3992136"/>
              <a:gd name="connsiteX43" fmla="*/ 156117 w 737721"/>
              <a:gd name="connsiteY43" fmla="*/ 3010829 h 3992136"/>
              <a:gd name="connsiteX44" fmla="*/ 156117 w 737721"/>
              <a:gd name="connsiteY44" fmla="*/ 3245005 h 3992136"/>
              <a:gd name="connsiteX45" fmla="*/ 178420 w 737721"/>
              <a:gd name="connsiteY45" fmla="*/ 3278458 h 3992136"/>
              <a:gd name="connsiteX46" fmla="*/ 200722 w 737721"/>
              <a:gd name="connsiteY46" fmla="*/ 3345366 h 3992136"/>
              <a:gd name="connsiteX47" fmla="*/ 189571 w 737721"/>
              <a:gd name="connsiteY47" fmla="*/ 3423424 h 3992136"/>
              <a:gd name="connsiteX48" fmla="*/ 122664 w 737721"/>
              <a:gd name="connsiteY48" fmla="*/ 3512634 h 3992136"/>
              <a:gd name="connsiteX49" fmla="*/ 111513 w 737721"/>
              <a:gd name="connsiteY49" fmla="*/ 3546087 h 3992136"/>
              <a:gd name="connsiteX50" fmla="*/ 89210 w 737721"/>
              <a:gd name="connsiteY50" fmla="*/ 3579541 h 3992136"/>
              <a:gd name="connsiteX51" fmla="*/ 78059 w 737721"/>
              <a:gd name="connsiteY51" fmla="*/ 3635297 h 3992136"/>
              <a:gd name="connsiteX52" fmla="*/ 89210 w 737721"/>
              <a:gd name="connsiteY52" fmla="*/ 3780263 h 3992136"/>
              <a:gd name="connsiteX53" fmla="*/ 122664 w 737721"/>
              <a:gd name="connsiteY53" fmla="*/ 3891775 h 3992136"/>
              <a:gd name="connsiteX54" fmla="*/ 122664 w 737721"/>
              <a:gd name="connsiteY54" fmla="*/ 3992136 h 39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737721" h="3992136">
                <a:moveTo>
                  <a:pt x="724830" y="0"/>
                </a:moveTo>
                <a:cubicBezTo>
                  <a:pt x="742052" y="86114"/>
                  <a:pt x="741986" y="58328"/>
                  <a:pt x="724830" y="178419"/>
                </a:cubicBezTo>
                <a:cubicBezTo>
                  <a:pt x="723168" y="190055"/>
                  <a:pt x="721021" y="202694"/>
                  <a:pt x="713678" y="211873"/>
                </a:cubicBezTo>
                <a:cubicBezTo>
                  <a:pt x="705306" y="222338"/>
                  <a:pt x="690690" y="225803"/>
                  <a:pt x="680225" y="234175"/>
                </a:cubicBezTo>
                <a:cubicBezTo>
                  <a:pt x="672015" y="240743"/>
                  <a:pt x="664490" y="248268"/>
                  <a:pt x="657922" y="256478"/>
                </a:cubicBezTo>
                <a:cubicBezTo>
                  <a:pt x="621239" y="302332"/>
                  <a:pt x="655229" y="283394"/>
                  <a:pt x="602166" y="301083"/>
                </a:cubicBezTo>
                <a:cubicBezTo>
                  <a:pt x="538755" y="348640"/>
                  <a:pt x="575191" y="328660"/>
                  <a:pt x="490654" y="356839"/>
                </a:cubicBezTo>
                <a:lnTo>
                  <a:pt x="457200" y="367990"/>
                </a:lnTo>
                <a:cubicBezTo>
                  <a:pt x="446049" y="375424"/>
                  <a:pt x="433224" y="380815"/>
                  <a:pt x="423747" y="390292"/>
                </a:cubicBezTo>
                <a:cubicBezTo>
                  <a:pt x="414270" y="399769"/>
                  <a:pt x="410024" y="413450"/>
                  <a:pt x="401444" y="423746"/>
                </a:cubicBezTo>
                <a:cubicBezTo>
                  <a:pt x="391348" y="435861"/>
                  <a:pt x="379142" y="446049"/>
                  <a:pt x="367991" y="457200"/>
                </a:cubicBezTo>
                <a:cubicBezTo>
                  <a:pt x="341833" y="535666"/>
                  <a:pt x="375882" y="438783"/>
                  <a:pt x="334537" y="535258"/>
                </a:cubicBezTo>
                <a:cubicBezTo>
                  <a:pt x="329907" y="546062"/>
                  <a:pt x="327103" y="557561"/>
                  <a:pt x="323386" y="568712"/>
                </a:cubicBezTo>
                <a:cubicBezTo>
                  <a:pt x="344055" y="816750"/>
                  <a:pt x="311498" y="626223"/>
                  <a:pt x="356839" y="747131"/>
                </a:cubicBezTo>
                <a:cubicBezTo>
                  <a:pt x="362220" y="761481"/>
                  <a:pt x="363587" y="777056"/>
                  <a:pt x="367991" y="791736"/>
                </a:cubicBezTo>
                <a:cubicBezTo>
                  <a:pt x="374746" y="814254"/>
                  <a:pt x="390293" y="858644"/>
                  <a:pt x="390293" y="858644"/>
                </a:cubicBezTo>
                <a:cubicBezTo>
                  <a:pt x="386576" y="973873"/>
                  <a:pt x="385912" y="1089241"/>
                  <a:pt x="379142" y="1204331"/>
                </a:cubicBezTo>
                <a:cubicBezTo>
                  <a:pt x="377986" y="1223987"/>
                  <a:pt x="364390" y="1250736"/>
                  <a:pt x="345688" y="1260087"/>
                </a:cubicBezTo>
                <a:cubicBezTo>
                  <a:pt x="290853" y="1287505"/>
                  <a:pt x="260679" y="1282640"/>
                  <a:pt x="200722" y="1293541"/>
                </a:cubicBezTo>
                <a:cubicBezTo>
                  <a:pt x="185643" y="1296283"/>
                  <a:pt x="171196" y="1301950"/>
                  <a:pt x="156117" y="1304692"/>
                </a:cubicBezTo>
                <a:cubicBezTo>
                  <a:pt x="130257" y="1309394"/>
                  <a:pt x="104078" y="1312127"/>
                  <a:pt x="78059" y="1315844"/>
                </a:cubicBezTo>
                <a:cubicBezTo>
                  <a:pt x="66908" y="1319561"/>
                  <a:pt x="54385" y="1320475"/>
                  <a:pt x="44605" y="1326995"/>
                </a:cubicBezTo>
                <a:cubicBezTo>
                  <a:pt x="8807" y="1350860"/>
                  <a:pt x="11691" y="1358830"/>
                  <a:pt x="0" y="1393902"/>
                </a:cubicBezTo>
                <a:cubicBezTo>
                  <a:pt x="7434" y="1431073"/>
                  <a:pt x="11155" y="1469183"/>
                  <a:pt x="22303" y="1505414"/>
                </a:cubicBezTo>
                <a:cubicBezTo>
                  <a:pt x="26244" y="1518223"/>
                  <a:pt x="38612" y="1526881"/>
                  <a:pt x="44605" y="1538868"/>
                </a:cubicBezTo>
                <a:cubicBezTo>
                  <a:pt x="49862" y="1549382"/>
                  <a:pt x="51126" y="1561518"/>
                  <a:pt x="55756" y="1572322"/>
                </a:cubicBezTo>
                <a:cubicBezTo>
                  <a:pt x="114398" y="1709151"/>
                  <a:pt x="44373" y="1538404"/>
                  <a:pt x="100361" y="1650380"/>
                </a:cubicBezTo>
                <a:cubicBezTo>
                  <a:pt x="105618" y="1660894"/>
                  <a:pt x="107796" y="1672683"/>
                  <a:pt x="111513" y="1683834"/>
                </a:cubicBezTo>
                <a:cubicBezTo>
                  <a:pt x="110293" y="1697248"/>
                  <a:pt x="110195" y="1802177"/>
                  <a:pt x="89210" y="1839951"/>
                </a:cubicBezTo>
                <a:cubicBezTo>
                  <a:pt x="76193" y="1863382"/>
                  <a:pt x="44605" y="1906858"/>
                  <a:pt x="44605" y="1906858"/>
                </a:cubicBezTo>
                <a:cubicBezTo>
                  <a:pt x="37171" y="1929161"/>
                  <a:pt x="19707" y="1950401"/>
                  <a:pt x="22303" y="1973766"/>
                </a:cubicBezTo>
                <a:cubicBezTo>
                  <a:pt x="26020" y="2007219"/>
                  <a:pt x="25291" y="2041472"/>
                  <a:pt x="33454" y="2074126"/>
                </a:cubicBezTo>
                <a:cubicBezTo>
                  <a:pt x="39695" y="2099089"/>
                  <a:pt x="63454" y="2111627"/>
                  <a:pt x="78059" y="2129883"/>
                </a:cubicBezTo>
                <a:cubicBezTo>
                  <a:pt x="134328" y="2200219"/>
                  <a:pt x="68812" y="2131787"/>
                  <a:pt x="122664" y="2185639"/>
                </a:cubicBezTo>
                <a:cubicBezTo>
                  <a:pt x="127018" y="2194347"/>
                  <a:pt x="156117" y="2247290"/>
                  <a:pt x="156117" y="2263697"/>
                </a:cubicBezTo>
                <a:cubicBezTo>
                  <a:pt x="156117" y="2301053"/>
                  <a:pt x="156108" y="2339553"/>
                  <a:pt x="144966" y="2375209"/>
                </a:cubicBezTo>
                <a:cubicBezTo>
                  <a:pt x="127848" y="2429988"/>
                  <a:pt x="105204" y="2438889"/>
                  <a:pt x="66908" y="2464419"/>
                </a:cubicBezTo>
                <a:cubicBezTo>
                  <a:pt x="15783" y="2541106"/>
                  <a:pt x="30779" y="2505897"/>
                  <a:pt x="11152" y="2564780"/>
                </a:cubicBezTo>
                <a:cubicBezTo>
                  <a:pt x="22303" y="2598234"/>
                  <a:pt x="19670" y="2640206"/>
                  <a:pt x="44605" y="2665141"/>
                </a:cubicBezTo>
                <a:lnTo>
                  <a:pt x="100361" y="2720897"/>
                </a:lnTo>
                <a:cubicBezTo>
                  <a:pt x="107795" y="2728331"/>
                  <a:pt x="113916" y="2737368"/>
                  <a:pt x="122664" y="2743200"/>
                </a:cubicBezTo>
                <a:lnTo>
                  <a:pt x="156117" y="2765502"/>
                </a:lnTo>
                <a:cubicBezTo>
                  <a:pt x="163551" y="2776653"/>
                  <a:pt x="177633" y="2785577"/>
                  <a:pt x="178420" y="2798956"/>
                </a:cubicBezTo>
                <a:cubicBezTo>
                  <a:pt x="183535" y="2885903"/>
                  <a:pt x="171102" y="2935912"/>
                  <a:pt x="156117" y="3010829"/>
                </a:cubicBezTo>
                <a:cubicBezTo>
                  <a:pt x="146591" y="3106091"/>
                  <a:pt x="135308" y="3147898"/>
                  <a:pt x="156117" y="3245005"/>
                </a:cubicBezTo>
                <a:cubicBezTo>
                  <a:pt x="158925" y="3258110"/>
                  <a:pt x="170986" y="3267307"/>
                  <a:pt x="178420" y="3278458"/>
                </a:cubicBezTo>
                <a:cubicBezTo>
                  <a:pt x="185854" y="3300761"/>
                  <a:pt x="204047" y="3322093"/>
                  <a:pt x="200722" y="3345366"/>
                </a:cubicBezTo>
                <a:cubicBezTo>
                  <a:pt x="197005" y="3371385"/>
                  <a:pt x="199006" y="3398892"/>
                  <a:pt x="189571" y="3423424"/>
                </a:cubicBezTo>
                <a:cubicBezTo>
                  <a:pt x="173811" y="3464401"/>
                  <a:pt x="150318" y="3484979"/>
                  <a:pt x="122664" y="3512634"/>
                </a:cubicBezTo>
                <a:cubicBezTo>
                  <a:pt x="118947" y="3523785"/>
                  <a:pt x="116770" y="3535574"/>
                  <a:pt x="111513" y="3546087"/>
                </a:cubicBezTo>
                <a:cubicBezTo>
                  <a:pt x="105519" y="3558074"/>
                  <a:pt x="93916" y="3566992"/>
                  <a:pt x="89210" y="3579541"/>
                </a:cubicBezTo>
                <a:cubicBezTo>
                  <a:pt x="82555" y="3597288"/>
                  <a:pt x="81776" y="3616712"/>
                  <a:pt x="78059" y="3635297"/>
                </a:cubicBezTo>
                <a:cubicBezTo>
                  <a:pt x="81776" y="3683619"/>
                  <a:pt x="81651" y="3732391"/>
                  <a:pt x="89210" y="3780263"/>
                </a:cubicBezTo>
                <a:cubicBezTo>
                  <a:pt x="95037" y="3817164"/>
                  <a:pt x="119712" y="3853403"/>
                  <a:pt x="122664" y="3891775"/>
                </a:cubicBezTo>
                <a:cubicBezTo>
                  <a:pt x="125230" y="3925130"/>
                  <a:pt x="122664" y="3958682"/>
                  <a:pt x="122664" y="3992136"/>
                </a:cubicBez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Dowolny kształt 28"/>
          <p:cNvSpPr/>
          <p:nvPr/>
        </p:nvSpPr>
        <p:spPr>
          <a:xfrm>
            <a:off x="6066263" y="1750741"/>
            <a:ext cx="1750742" cy="4270918"/>
          </a:xfrm>
          <a:custGeom>
            <a:avLst/>
            <a:gdLst>
              <a:gd name="connsiteX0" fmla="*/ 1750742 w 1750742"/>
              <a:gd name="connsiteY0" fmla="*/ 0 h 4270918"/>
              <a:gd name="connsiteX1" fmla="*/ 1739591 w 1750742"/>
              <a:gd name="connsiteY1" fmla="*/ 66908 h 4270918"/>
              <a:gd name="connsiteX2" fmla="*/ 1728439 w 1750742"/>
              <a:gd name="connsiteY2" fmla="*/ 211874 h 4270918"/>
              <a:gd name="connsiteX3" fmla="*/ 1616927 w 1750742"/>
              <a:gd name="connsiteY3" fmla="*/ 234176 h 4270918"/>
              <a:gd name="connsiteX4" fmla="*/ 1550020 w 1750742"/>
              <a:gd name="connsiteY4" fmla="*/ 245327 h 4270918"/>
              <a:gd name="connsiteX5" fmla="*/ 624469 w 1750742"/>
              <a:gd name="connsiteY5" fmla="*/ 256479 h 4270918"/>
              <a:gd name="connsiteX6" fmla="*/ 524108 w 1750742"/>
              <a:gd name="connsiteY6" fmla="*/ 278781 h 4270918"/>
              <a:gd name="connsiteX7" fmla="*/ 412596 w 1750742"/>
              <a:gd name="connsiteY7" fmla="*/ 289932 h 4270918"/>
              <a:gd name="connsiteX8" fmla="*/ 379142 w 1750742"/>
              <a:gd name="connsiteY8" fmla="*/ 301083 h 4270918"/>
              <a:gd name="connsiteX9" fmla="*/ 289932 w 1750742"/>
              <a:gd name="connsiteY9" fmla="*/ 323386 h 4270918"/>
              <a:gd name="connsiteX10" fmla="*/ 256478 w 1750742"/>
              <a:gd name="connsiteY10" fmla="*/ 345688 h 4270918"/>
              <a:gd name="connsiteX11" fmla="*/ 200722 w 1750742"/>
              <a:gd name="connsiteY11" fmla="*/ 401444 h 4270918"/>
              <a:gd name="connsiteX12" fmla="*/ 133815 w 1750742"/>
              <a:gd name="connsiteY12" fmla="*/ 446049 h 4270918"/>
              <a:gd name="connsiteX13" fmla="*/ 111513 w 1750742"/>
              <a:gd name="connsiteY13" fmla="*/ 468352 h 4270918"/>
              <a:gd name="connsiteX14" fmla="*/ 78059 w 1750742"/>
              <a:gd name="connsiteY14" fmla="*/ 490654 h 4270918"/>
              <a:gd name="connsiteX15" fmla="*/ 33454 w 1750742"/>
              <a:gd name="connsiteY15" fmla="*/ 546410 h 4270918"/>
              <a:gd name="connsiteX16" fmla="*/ 0 w 1750742"/>
              <a:gd name="connsiteY16" fmla="*/ 657922 h 4270918"/>
              <a:gd name="connsiteX17" fmla="*/ 11152 w 1750742"/>
              <a:gd name="connsiteY17" fmla="*/ 858644 h 4270918"/>
              <a:gd name="connsiteX18" fmla="*/ 55757 w 1750742"/>
              <a:gd name="connsiteY18" fmla="*/ 925552 h 4270918"/>
              <a:gd name="connsiteX19" fmla="*/ 156117 w 1750742"/>
              <a:gd name="connsiteY19" fmla="*/ 1003610 h 4270918"/>
              <a:gd name="connsiteX20" fmla="*/ 234176 w 1750742"/>
              <a:gd name="connsiteY20" fmla="*/ 1048215 h 4270918"/>
              <a:gd name="connsiteX21" fmla="*/ 334537 w 1750742"/>
              <a:gd name="connsiteY21" fmla="*/ 1103971 h 4270918"/>
              <a:gd name="connsiteX22" fmla="*/ 434898 w 1750742"/>
              <a:gd name="connsiteY22" fmla="*/ 1182030 h 4270918"/>
              <a:gd name="connsiteX23" fmla="*/ 501805 w 1750742"/>
              <a:gd name="connsiteY23" fmla="*/ 1226635 h 4270918"/>
              <a:gd name="connsiteX24" fmla="*/ 535259 w 1750742"/>
              <a:gd name="connsiteY24" fmla="*/ 1260088 h 4270918"/>
              <a:gd name="connsiteX25" fmla="*/ 579864 w 1750742"/>
              <a:gd name="connsiteY25" fmla="*/ 1293542 h 4270918"/>
              <a:gd name="connsiteX26" fmla="*/ 613317 w 1750742"/>
              <a:gd name="connsiteY26" fmla="*/ 1338147 h 4270918"/>
              <a:gd name="connsiteX27" fmla="*/ 657922 w 1750742"/>
              <a:gd name="connsiteY27" fmla="*/ 1393903 h 4270918"/>
              <a:gd name="connsiteX28" fmla="*/ 657922 w 1750742"/>
              <a:gd name="connsiteY28" fmla="*/ 1594625 h 4270918"/>
              <a:gd name="connsiteX29" fmla="*/ 635620 w 1750742"/>
              <a:gd name="connsiteY29" fmla="*/ 1628079 h 4270918"/>
              <a:gd name="connsiteX30" fmla="*/ 579864 w 1750742"/>
              <a:gd name="connsiteY30" fmla="*/ 1706137 h 4270918"/>
              <a:gd name="connsiteX31" fmla="*/ 535259 w 1750742"/>
              <a:gd name="connsiteY31" fmla="*/ 1828800 h 4270918"/>
              <a:gd name="connsiteX32" fmla="*/ 524108 w 1750742"/>
              <a:gd name="connsiteY32" fmla="*/ 1906859 h 4270918"/>
              <a:gd name="connsiteX33" fmla="*/ 524108 w 1750742"/>
              <a:gd name="connsiteY33" fmla="*/ 2074127 h 4270918"/>
              <a:gd name="connsiteX34" fmla="*/ 557561 w 1750742"/>
              <a:gd name="connsiteY34" fmla="*/ 2096430 h 4270918"/>
              <a:gd name="connsiteX35" fmla="*/ 669074 w 1750742"/>
              <a:gd name="connsiteY35" fmla="*/ 2152186 h 4270918"/>
              <a:gd name="connsiteX36" fmla="*/ 747132 w 1750742"/>
              <a:gd name="connsiteY36" fmla="*/ 2185639 h 4270918"/>
              <a:gd name="connsiteX37" fmla="*/ 802888 w 1750742"/>
              <a:gd name="connsiteY37" fmla="*/ 2241396 h 4270918"/>
              <a:gd name="connsiteX38" fmla="*/ 825191 w 1750742"/>
              <a:gd name="connsiteY38" fmla="*/ 2308303 h 4270918"/>
              <a:gd name="connsiteX39" fmla="*/ 780586 w 1750742"/>
              <a:gd name="connsiteY39" fmla="*/ 2587083 h 4270918"/>
              <a:gd name="connsiteX40" fmla="*/ 747132 w 1750742"/>
              <a:gd name="connsiteY40" fmla="*/ 2653991 h 4270918"/>
              <a:gd name="connsiteX41" fmla="*/ 657922 w 1750742"/>
              <a:gd name="connsiteY41" fmla="*/ 2798957 h 4270918"/>
              <a:gd name="connsiteX42" fmla="*/ 613317 w 1750742"/>
              <a:gd name="connsiteY42" fmla="*/ 2877015 h 4270918"/>
              <a:gd name="connsiteX43" fmla="*/ 568713 w 1750742"/>
              <a:gd name="connsiteY43" fmla="*/ 2921620 h 4270918"/>
              <a:gd name="connsiteX44" fmla="*/ 524108 w 1750742"/>
              <a:gd name="connsiteY44" fmla="*/ 2977376 h 4270918"/>
              <a:gd name="connsiteX45" fmla="*/ 479503 w 1750742"/>
              <a:gd name="connsiteY45" fmla="*/ 3021981 h 4270918"/>
              <a:gd name="connsiteX46" fmla="*/ 446049 w 1750742"/>
              <a:gd name="connsiteY46" fmla="*/ 3066586 h 4270918"/>
              <a:gd name="connsiteX47" fmla="*/ 367991 w 1750742"/>
              <a:gd name="connsiteY47" fmla="*/ 3155796 h 4270918"/>
              <a:gd name="connsiteX48" fmla="*/ 356839 w 1750742"/>
              <a:gd name="connsiteY48" fmla="*/ 3189249 h 4270918"/>
              <a:gd name="connsiteX49" fmla="*/ 367991 w 1750742"/>
              <a:gd name="connsiteY49" fmla="*/ 3278459 h 4270918"/>
              <a:gd name="connsiteX50" fmla="*/ 412596 w 1750742"/>
              <a:gd name="connsiteY50" fmla="*/ 3345366 h 4270918"/>
              <a:gd name="connsiteX51" fmla="*/ 468352 w 1750742"/>
              <a:gd name="connsiteY51" fmla="*/ 3401122 h 4270918"/>
              <a:gd name="connsiteX52" fmla="*/ 479503 w 1750742"/>
              <a:gd name="connsiteY52" fmla="*/ 3434576 h 4270918"/>
              <a:gd name="connsiteX53" fmla="*/ 512957 w 1750742"/>
              <a:gd name="connsiteY53" fmla="*/ 3512635 h 4270918"/>
              <a:gd name="connsiteX54" fmla="*/ 490654 w 1750742"/>
              <a:gd name="connsiteY54" fmla="*/ 3858322 h 4270918"/>
              <a:gd name="connsiteX55" fmla="*/ 479503 w 1750742"/>
              <a:gd name="connsiteY55" fmla="*/ 3914079 h 4270918"/>
              <a:gd name="connsiteX56" fmla="*/ 468352 w 1750742"/>
              <a:gd name="connsiteY56" fmla="*/ 3992137 h 4270918"/>
              <a:gd name="connsiteX57" fmla="*/ 434898 w 1750742"/>
              <a:gd name="connsiteY57" fmla="*/ 4192859 h 4270918"/>
              <a:gd name="connsiteX58" fmla="*/ 434898 w 1750742"/>
              <a:gd name="connsiteY58" fmla="*/ 4270918 h 427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750742" h="4270918">
                <a:moveTo>
                  <a:pt x="1750742" y="0"/>
                </a:moveTo>
                <a:cubicBezTo>
                  <a:pt x="1747025" y="22303"/>
                  <a:pt x="1741958" y="44422"/>
                  <a:pt x="1739591" y="66908"/>
                </a:cubicBezTo>
                <a:cubicBezTo>
                  <a:pt x="1734517" y="115106"/>
                  <a:pt x="1757099" y="172792"/>
                  <a:pt x="1728439" y="211874"/>
                </a:cubicBezTo>
                <a:cubicBezTo>
                  <a:pt x="1706022" y="242442"/>
                  <a:pt x="1654318" y="227944"/>
                  <a:pt x="1616927" y="234176"/>
                </a:cubicBezTo>
                <a:cubicBezTo>
                  <a:pt x="1594625" y="237893"/>
                  <a:pt x="1572624" y="244819"/>
                  <a:pt x="1550020" y="245327"/>
                </a:cubicBezTo>
                <a:cubicBezTo>
                  <a:pt x="1241558" y="252259"/>
                  <a:pt x="932986" y="252762"/>
                  <a:pt x="624469" y="256479"/>
                </a:cubicBezTo>
                <a:cubicBezTo>
                  <a:pt x="594184" y="264050"/>
                  <a:pt x="554444" y="274736"/>
                  <a:pt x="524108" y="278781"/>
                </a:cubicBezTo>
                <a:cubicBezTo>
                  <a:pt x="487080" y="283718"/>
                  <a:pt x="449767" y="286215"/>
                  <a:pt x="412596" y="289932"/>
                </a:cubicBezTo>
                <a:cubicBezTo>
                  <a:pt x="401445" y="293649"/>
                  <a:pt x="390482" y="297990"/>
                  <a:pt x="379142" y="301083"/>
                </a:cubicBezTo>
                <a:cubicBezTo>
                  <a:pt x="349570" y="309148"/>
                  <a:pt x="289932" y="323386"/>
                  <a:pt x="289932" y="323386"/>
                </a:cubicBezTo>
                <a:cubicBezTo>
                  <a:pt x="278781" y="330820"/>
                  <a:pt x="266564" y="336863"/>
                  <a:pt x="256478" y="345688"/>
                </a:cubicBezTo>
                <a:cubicBezTo>
                  <a:pt x="236697" y="362996"/>
                  <a:pt x="222591" y="386864"/>
                  <a:pt x="200722" y="401444"/>
                </a:cubicBezTo>
                <a:cubicBezTo>
                  <a:pt x="178420" y="416312"/>
                  <a:pt x="152768" y="427095"/>
                  <a:pt x="133815" y="446049"/>
                </a:cubicBezTo>
                <a:cubicBezTo>
                  <a:pt x="126381" y="453483"/>
                  <a:pt x="119723" y="461784"/>
                  <a:pt x="111513" y="468352"/>
                </a:cubicBezTo>
                <a:cubicBezTo>
                  <a:pt x="101048" y="476724"/>
                  <a:pt x="88524" y="482282"/>
                  <a:pt x="78059" y="490654"/>
                </a:cubicBezTo>
                <a:cubicBezTo>
                  <a:pt x="55363" y="508811"/>
                  <a:pt x="50011" y="521575"/>
                  <a:pt x="33454" y="546410"/>
                </a:cubicBezTo>
                <a:cubicBezTo>
                  <a:pt x="6306" y="627857"/>
                  <a:pt x="16854" y="590511"/>
                  <a:pt x="0" y="657922"/>
                </a:cubicBezTo>
                <a:cubicBezTo>
                  <a:pt x="3717" y="724829"/>
                  <a:pt x="-2515" y="793042"/>
                  <a:pt x="11152" y="858644"/>
                </a:cubicBezTo>
                <a:cubicBezTo>
                  <a:pt x="16619" y="884885"/>
                  <a:pt x="36803" y="906598"/>
                  <a:pt x="55757" y="925552"/>
                </a:cubicBezTo>
                <a:cubicBezTo>
                  <a:pt x="159168" y="1028963"/>
                  <a:pt x="65299" y="946848"/>
                  <a:pt x="156117" y="1003610"/>
                </a:cubicBezTo>
                <a:cubicBezTo>
                  <a:pt x="233271" y="1051832"/>
                  <a:pt x="168452" y="1026308"/>
                  <a:pt x="234176" y="1048215"/>
                </a:cubicBezTo>
                <a:cubicBezTo>
                  <a:pt x="310863" y="1099340"/>
                  <a:pt x="275654" y="1084344"/>
                  <a:pt x="334537" y="1103971"/>
                </a:cubicBezTo>
                <a:cubicBezTo>
                  <a:pt x="386944" y="1156378"/>
                  <a:pt x="354869" y="1128677"/>
                  <a:pt x="434898" y="1182030"/>
                </a:cubicBezTo>
                <a:cubicBezTo>
                  <a:pt x="457200" y="1196898"/>
                  <a:pt x="482851" y="1207682"/>
                  <a:pt x="501805" y="1226635"/>
                </a:cubicBezTo>
                <a:cubicBezTo>
                  <a:pt x="512956" y="1237786"/>
                  <a:pt x="523285" y="1249825"/>
                  <a:pt x="535259" y="1260088"/>
                </a:cubicBezTo>
                <a:cubicBezTo>
                  <a:pt x="549370" y="1272183"/>
                  <a:pt x="566722" y="1280400"/>
                  <a:pt x="579864" y="1293542"/>
                </a:cubicBezTo>
                <a:cubicBezTo>
                  <a:pt x="593006" y="1306684"/>
                  <a:pt x="601419" y="1323869"/>
                  <a:pt x="613317" y="1338147"/>
                </a:cubicBezTo>
                <a:cubicBezTo>
                  <a:pt x="666285" y="1401708"/>
                  <a:pt x="602779" y="1311187"/>
                  <a:pt x="657922" y="1393903"/>
                </a:cubicBezTo>
                <a:cubicBezTo>
                  <a:pt x="672245" y="1479833"/>
                  <a:pt x="679243" y="1488021"/>
                  <a:pt x="657922" y="1594625"/>
                </a:cubicBezTo>
                <a:cubicBezTo>
                  <a:pt x="655294" y="1607767"/>
                  <a:pt x="642269" y="1616443"/>
                  <a:pt x="635620" y="1628079"/>
                </a:cubicBezTo>
                <a:cubicBezTo>
                  <a:pt x="596481" y="1696571"/>
                  <a:pt x="634352" y="1651647"/>
                  <a:pt x="579864" y="1706137"/>
                </a:cubicBezTo>
                <a:cubicBezTo>
                  <a:pt x="551231" y="1792034"/>
                  <a:pt x="566292" y="1751217"/>
                  <a:pt x="535259" y="1828800"/>
                </a:cubicBezTo>
                <a:cubicBezTo>
                  <a:pt x="531542" y="1854820"/>
                  <a:pt x="528429" y="1880933"/>
                  <a:pt x="524108" y="1906859"/>
                </a:cubicBezTo>
                <a:cubicBezTo>
                  <a:pt x="512829" y="1974537"/>
                  <a:pt x="496885" y="1992456"/>
                  <a:pt x="524108" y="2074127"/>
                </a:cubicBezTo>
                <a:cubicBezTo>
                  <a:pt x="528346" y="2086841"/>
                  <a:pt x="545761" y="2090076"/>
                  <a:pt x="557561" y="2096430"/>
                </a:cubicBezTo>
                <a:cubicBezTo>
                  <a:pt x="594152" y="2116133"/>
                  <a:pt x="631903" y="2133601"/>
                  <a:pt x="669074" y="2152186"/>
                </a:cubicBezTo>
                <a:cubicBezTo>
                  <a:pt x="724193" y="2179745"/>
                  <a:pt x="697907" y="2169231"/>
                  <a:pt x="747132" y="2185639"/>
                </a:cubicBezTo>
                <a:cubicBezTo>
                  <a:pt x="765717" y="2204225"/>
                  <a:pt x="794576" y="2216461"/>
                  <a:pt x="802888" y="2241396"/>
                </a:cubicBezTo>
                <a:lnTo>
                  <a:pt x="825191" y="2308303"/>
                </a:lnTo>
                <a:cubicBezTo>
                  <a:pt x="810323" y="2401230"/>
                  <a:pt x="801315" y="2495286"/>
                  <a:pt x="780586" y="2587083"/>
                </a:cubicBezTo>
                <a:cubicBezTo>
                  <a:pt x="775094" y="2611406"/>
                  <a:pt x="758954" y="2632036"/>
                  <a:pt x="747132" y="2653991"/>
                </a:cubicBezTo>
                <a:cubicBezTo>
                  <a:pt x="679099" y="2780338"/>
                  <a:pt x="728210" y="2684739"/>
                  <a:pt x="657922" y="2798957"/>
                </a:cubicBezTo>
                <a:cubicBezTo>
                  <a:pt x="642216" y="2824479"/>
                  <a:pt x="630943" y="2852779"/>
                  <a:pt x="613317" y="2877015"/>
                </a:cubicBezTo>
                <a:cubicBezTo>
                  <a:pt x="600950" y="2894020"/>
                  <a:pt x="582682" y="2905904"/>
                  <a:pt x="568713" y="2921620"/>
                </a:cubicBezTo>
                <a:cubicBezTo>
                  <a:pt x="552901" y="2939409"/>
                  <a:pt x="539920" y="2959587"/>
                  <a:pt x="524108" y="2977376"/>
                </a:cubicBezTo>
                <a:cubicBezTo>
                  <a:pt x="510138" y="2993092"/>
                  <a:pt x="493349" y="3006157"/>
                  <a:pt x="479503" y="3021981"/>
                </a:cubicBezTo>
                <a:cubicBezTo>
                  <a:pt x="467264" y="3035968"/>
                  <a:pt x="458397" y="3052695"/>
                  <a:pt x="446049" y="3066586"/>
                </a:cubicBezTo>
                <a:cubicBezTo>
                  <a:pt x="412824" y="3103964"/>
                  <a:pt x="388552" y="3114676"/>
                  <a:pt x="367991" y="3155796"/>
                </a:cubicBezTo>
                <a:cubicBezTo>
                  <a:pt x="362734" y="3166309"/>
                  <a:pt x="360556" y="3178098"/>
                  <a:pt x="356839" y="3189249"/>
                </a:cubicBezTo>
                <a:cubicBezTo>
                  <a:pt x="360556" y="3218986"/>
                  <a:pt x="357911" y="3250237"/>
                  <a:pt x="367991" y="3278459"/>
                </a:cubicBezTo>
                <a:cubicBezTo>
                  <a:pt x="377006" y="3303702"/>
                  <a:pt x="397728" y="3323064"/>
                  <a:pt x="412596" y="3345366"/>
                </a:cubicBezTo>
                <a:cubicBezTo>
                  <a:pt x="442333" y="3389972"/>
                  <a:pt x="423745" y="3371385"/>
                  <a:pt x="468352" y="3401122"/>
                </a:cubicBezTo>
                <a:cubicBezTo>
                  <a:pt x="472069" y="3412273"/>
                  <a:pt x="474873" y="3423772"/>
                  <a:pt x="479503" y="3434576"/>
                </a:cubicBezTo>
                <a:cubicBezTo>
                  <a:pt x="520847" y="3531047"/>
                  <a:pt x="486800" y="3434170"/>
                  <a:pt x="512957" y="3512635"/>
                </a:cubicBezTo>
                <a:cubicBezTo>
                  <a:pt x="507361" y="3630140"/>
                  <a:pt x="506075" y="3742659"/>
                  <a:pt x="490654" y="3858322"/>
                </a:cubicBezTo>
                <a:cubicBezTo>
                  <a:pt x="488149" y="3877109"/>
                  <a:pt x="482619" y="3895383"/>
                  <a:pt x="479503" y="3914079"/>
                </a:cubicBezTo>
                <a:cubicBezTo>
                  <a:pt x="475182" y="3940005"/>
                  <a:pt x="473054" y="3966277"/>
                  <a:pt x="468352" y="3992137"/>
                </a:cubicBezTo>
                <a:cubicBezTo>
                  <a:pt x="451584" y="4084360"/>
                  <a:pt x="434898" y="4033163"/>
                  <a:pt x="434898" y="4192859"/>
                </a:cubicBezTo>
                <a:lnTo>
                  <a:pt x="434898" y="4270918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Dowolny kształt 30"/>
          <p:cNvSpPr/>
          <p:nvPr/>
        </p:nvSpPr>
        <p:spPr>
          <a:xfrm>
            <a:off x="8140390" y="2698595"/>
            <a:ext cx="270830" cy="3178098"/>
          </a:xfrm>
          <a:custGeom>
            <a:avLst/>
            <a:gdLst>
              <a:gd name="connsiteX0" fmla="*/ 256478 w 270830"/>
              <a:gd name="connsiteY0" fmla="*/ 0 h 3178098"/>
              <a:gd name="connsiteX1" fmla="*/ 245327 w 270830"/>
              <a:gd name="connsiteY1" fmla="*/ 501805 h 3178098"/>
              <a:gd name="connsiteX2" fmla="*/ 223025 w 270830"/>
              <a:gd name="connsiteY2" fmla="*/ 568712 h 3178098"/>
              <a:gd name="connsiteX3" fmla="*/ 211873 w 270830"/>
              <a:gd name="connsiteY3" fmla="*/ 602166 h 3178098"/>
              <a:gd name="connsiteX4" fmla="*/ 167269 w 270830"/>
              <a:gd name="connsiteY4" fmla="*/ 669073 h 3178098"/>
              <a:gd name="connsiteX5" fmla="*/ 144966 w 270830"/>
              <a:gd name="connsiteY5" fmla="*/ 724829 h 3178098"/>
              <a:gd name="connsiteX6" fmla="*/ 122664 w 270830"/>
              <a:gd name="connsiteY6" fmla="*/ 769434 h 3178098"/>
              <a:gd name="connsiteX7" fmla="*/ 100361 w 270830"/>
              <a:gd name="connsiteY7" fmla="*/ 836342 h 3178098"/>
              <a:gd name="connsiteX8" fmla="*/ 89210 w 270830"/>
              <a:gd name="connsiteY8" fmla="*/ 869795 h 3178098"/>
              <a:gd name="connsiteX9" fmla="*/ 66908 w 270830"/>
              <a:gd name="connsiteY9" fmla="*/ 903249 h 3178098"/>
              <a:gd name="connsiteX10" fmla="*/ 55756 w 270830"/>
              <a:gd name="connsiteY10" fmla="*/ 947854 h 3178098"/>
              <a:gd name="connsiteX11" fmla="*/ 44605 w 270830"/>
              <a:gd name="connsiteY11" fmla="*/ 981307 h 3178098"/>
              <a:gd name="connsiteX12" fmla="*/ 66908 w 270830"/>
              <a:gd name="connsiteY12" fmla="*/ 1193181 h 3178098"/>
              <a:gd name="connsiteX13" fmla="*/ 122664 w 270830"/>
              <a:gd name="connsiteY13" fmla="*/ 1271239 h 3178098"/>
              <a:gd name="connsiteX14" fmla="*/ 178420 w 270830"/>
              <a:gd name="connsiteY14" fmla="*/ 1326995 h 3178098"/>
              <a:gd name="connsiteX15" fmla="*/ 200722 w 270830"/>
              <a:gd name="connsiteY15" fmla="*/ 1371600 h 3178098"/>
              <a:gd name="connsiteX16" fmla="*/ 223025 w 270830"/>
              <a:gd name="connsiteY16" fmla="*/ 1393903 h 3178098"/>
              <a:gd name="connsiteX17" fmla="*/ 245327 w 270830"/>
              <a:gd name="connsiteY17" fmla="*/ 1427356 h 3178098"/>
              <a:gd name="connsiteX18" fmla="*/ 256478 w 270830"/>
              <a:gd name="connsiteY18" fmla="*/ 1605776 h 3178098"/>
              <a:gd name="connsiteX19" fmla="*/ 178420 w 270830"/>
              <a:gd name="connsiteY19" fmla="*/ 1694985 h 3178098"/>
              <a:gd name="connsiteX20" fmla="*/ 156117 w 270830"/>
              <a:gd name="connsiteY20" fmla="*/ 1728439 h 3178098"/>
              <a:gd name="connsiteX21" fmla="*/ 111512 w 270830"/>
              <a:gd name="connsiteY21" fmla="*/ 1773044 h 3178098"/>
              <a:gd name="connsiteX22" fmla="*/ 78059 w 270830"/>
              <a:gd name="connsiteY22" fmla="*/ 1839951 h 3178098"/>
              <a:gd name="connsiteX23" fmla="*/ 55756 w 270830"/>
              <a:gd name="connsiteY23" fmla="*/ 1873405 h 3178098"/>
              <a:gd name="connsiteX24" fmla="*/ 55756 w 270830"/>
              <a:gd name="connsiteY24" fmla="*/ 1996068 h 3178098"/>
              <a:gd name="connsiteX25" fmla="*/ 111512 w 270830"/>
              <a:gd name="connsiteY25" fmla="*/ 2051825 h 3178098"/>
              <a:gd name="connsiteX26" fmla="*/ 133815 w 270830"/>
              <a:gd name="connsiteY26" fmla="*/ 2074127 h 3178098"/>
              <a:gd name="connsiteX27" fmla="*/ 167269 w 270830"/>
              <a:gd name="connsiteY27" fmla="*/ 2107581 h 3178098"/>
              <a:gd name="connsiteX28" fmla="*/ 178420 w 270830"/>
              <a:gd name="connsiteY28" fmla="*/ 2196790 h 3178098"/>
              <a:gd name="connsiteX29" fmla="*/ 200722 w 270830"/>
              <a:gd name="connsiteY29" fmla="*/ 2241395 h 3178098"/>
              <a:gd name="connsiteX30" fmla="*/ 178420 w 270830"/>
              <a:gd name="connsiteY30" fmla="*/ 2397512 h 3178098"/>
              <a:gd name="connsiteX31" fmla="*/ 156117 w 270830"/>
              <a:gd name="connsiteY31" fmla="*/ 2419815 h 3178098"/>
              <a:gd name="connsiteX32" fmla="*/ 111512 w 270830"/>
              <a:gd name="connsiteY32" fmla="*/ 2486722 h 3178098"/>
              <a:gd name="connsiteX33" fmla="*/ 66908 w 270830"/>
              <a:gd name="connsiteY33" fmla="*/ 2542478 h 3178098"/>
              <a:gd name="connsiteX34" fmla="*/ 44605 w 270830"/>
              <a:gd name="connsiteY34" fmla="*/ 2587083 h 3178098"/>
              <a:gd name="connsiteX35" fmla="*/ 22303 w 270830"/>
              <a:gd name="connsiteY35" fmla="*/ 2620537 h 3178098"/>
              <a:gd name="connsiteX36" fmla="*/ 0 w 270830"/>
              <a:gd name="connsiteY36" fmla="*/ 2687444 h 3178098"/>
              <a:gd name="connsiteX37" fmla="*/ 11151 w 270830"/>
              <a:gd name="connsiteY37" fmla="*/ 2776654 h 3178098"/>
              <a:gd name="connsiteX38" fmla="*/ 55756 w 270830"/>
              <a:gd name="connsiteY38" fmla="*/ 2843561 h 3178098"/>
              <a:gd name="connsiteX39" fmla="*/ 66908 w 270830"/>
              <a:gd name="connsiteY39" fmla="*/ 2877015 h 3178098"/>
              <a:gd name="connsiteX40" fmla="*/ 89210 w 270830"/>
              <a:gd name="connsiteY40" fmla="*/ 2955073 h 3178098"/>
              <a:gd name="connsiteX41" fmla="*/ 55756 w 270830"/>
              <a:gd name="connsiteY41" fmla="*/ 3133493 h 3178098"/>
              <a:gd name="connsiteX42" fmla="*/ 44605 w 270830"/>
              <a:gd name="connsiteY42" fmla="*/ 3178098 h 317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70830" h="3178098">
                <a:moveTo>
                  <a:pt x="256478" y="0"/>
                </a:moveTo>
                <a:cubicBezTo>
                  <a:pt x="252761" y="167268"/>
                  <a:pt x="255152" y="334784"/>
                  <a:pt x="245327" y="501805"/>
                </a:cubicBezTo>
                <a:cubicBezTo>
                  <a:pt x="243947" y="525273"/>
                  <a:pt x="230459" y="546410"/>
                  <a:pt x="223025" y="568712"/>
                </a:cubicBezTo>
                <a:cubicBezTo>
                  <a:pt x="219308" y="579863"/>
                  <a:pt x="218393" y="592386"/>
                  <a:pt x="211873" y="602166"/>
                </a:cubicBezTo>
                <a:cubicBezTo>
                  <a:pt x="197005" y="624468"/>
                  <a:pt x="177224" y="644186"/>
                  <a:pt x="167269" y="669073"/>
                </a:cubicBezTo>
                <a:cubicBezTo>
                  <a:pt x="159835" y="687658"/>
                  <a:pt x="153096" y="706537"/>
                  <a:pt x="144966" y="724829"/>
                </a:cubicBezTo>
                <a:cubicBezTo>
                  <a:pt x="138215" y="740019"/>
                  <a:pt x="128838" y="754000"/>
                  <a:pt x="122664" y="769434"/>
                </a:cubicBezTo>
                <a:cubicBezTo>
                  <a:pt x="113933" y="791262"/>
                  <a:pt x="107795" y="814039"/>
                  <a:pt x="100361" y="836342"/>
                </a:cubicBezTo>
                <a:cubicBezTo>
                  <a:pt x="96644" y="847493"/>
                  <a:pt x="95730" y="860015"/>
                  <a:pt x="89210" y="869795"/>
                </a:cubicBezTo>
                <a:lnTo>
                  <a:pt x="66908" y="903249"/>
                </a:lnTo>
                <a:cubicBezTo>
                  <a:pt x="63191" y="918117"/>
                  <a:pt x="59966" y="933118"/>
                  <a:pt x="55756" y="947854"/>
                </a:cubicBezTo>
                <a:cubicBezTo>
                  <a:pt x="52527" y="959156"/>
                  <a:pt x="44605" y="969553"/>
                  <a:pt x="44605" y="981307"/>
                </a:cubicBezTo>
                <a:cubicBezTo>
                  <a:pt x="44605" y="995646"/>
                  <a:pt x="39255" y="1137877"/>
                  <a:pt x="66908" y="1193181"/>
                </a:cubicBezTo>
                <a:cubicBezTo>
                  <a:pt x="73761" y="1206886"/>
                  <a:pt x="116891" y="1264744"/>
                  <a:pt x="122664" y="1271239"/>
                </a:cubicBezTo>
                <a:cubicBezTo>
                  <a:pt x="140126" y="1290884"/>
                  <a:pt x="178420" y="1326995"/>
                  <a:pt x="178420" y="1326995"/>
                </a:cubicBezTo>
                <a:cubicBezTo>
                  <a:pt x="185854" y="1341863"/>
                  <a:pt x="191501" y="1357769"/>
                  <a:pt x="200722" y="1371600"/>
                </a:cubicBezTo>
                <a:cubicBezTo>
                  <a:pt x="206554" y="1380348"/>
                  <a:pt x="216457" y="1385693"/>
                  <a:pt x="223025" y="1393903"/>
                </a:cubicBezTo>
                <a:cubicBezTo>
                  <a:pt x="231397" y="1404368"/>
                  <a:pt x="237893" y="1416205"/>
                  <a:pt x="245327" y="1427356"/>
                </a:cubicBezTo>
                <a:cubicBezTo>
                  <a:pt x="272883" y="1510023"/>
                  <a:pt x="280394" y="1502144"/>
                  <a:pt x="256478" y="1605776"/>
                </a:cubicBezTo>
                <a:cubicBezTo>
                  <a:pt x="250608" y="1631211"/>
                  <a:pt x="182832" y="1688366"/>
                  <a:pt x="178420" y="1694985"/>
                </a:cubicBezTo>
                <a:cubicBezTo>
                  <a:pt x="170986" y="1706136"/>
                  <a:pt x="164839" y="1718263"/>
                  <a:pt x="156117" y="1728439"/>
                </a:cubicBezTo>
                <a:cubicBezTo>
                  <a:pt x="142433" y="1744404"/>
                  <a:pt x="123175" y="1755548"/>
                  <a:pt x="111512" y="1773044"/>
                </a:cubicBezTo>
                <a:cubicBezTo>
                  <a:pt x="47590" y="1868929"/>
                  <a:pt x="124232" y="1747607"/>
                  <a:pt x="78059" y="1839951"/>
                </a:cubicBezTo>
                <a:cubicBezTo>
                  <a:pt x="72065" y="1851938"/>
                  <a:pt x="63190" y="1862254"/>
                  <a:pt x="55756" y="1873405"/>
                </a:cubicBezTo>
                <a:cubicBezTo>
                  <a:pt x="40712" y="1918537"/>
                  <a:pt x="28911" y="1937904"/>
                  <a:pt x="55756" y="1996068"/>
                </a:cubicBezTo>
                <a:cubicBezTo>
                  <a:pt x="66770" y="2019933"/>
                  <a:pt x="92926" y="2033239"/>
                  <a:pt x="111512" y="2051825"/>
                </a:cubicBezTo>
                <a:lnTo>
                  <a:pt x="133815" y="2074127"/>
                </a:lnTo>
                <a:lnTo>
                  <a:pt x="167269" y="2107581"/>
                </a:lnTo>
                <a:cubicBezTo>
                  <a:pt x="170986" y="2137317"/>
                  <a:pt x="171152" y="2167717"/>
                  <a:pt x="178420" y="2196790"/>
                </a:cubicBezTo>
                <a:cubicBezTo>
                  <a:pt x="182452" y="2212917"/>
                  <a:pt x="199616" y="2224809"/>
                  <a:pt x="200722" y="2241395"/>
                </a:cubicBezTo>
                <a:cubicBezTo>
                  <a:pt x="200819" y="2242845"/>
                  <a:pt x="199029" y="2363163"/>
                  <a:pt x="178420" y="2397512"/>
                </a:cubicBezTo>
                <a:cubicBezTo>
                  <a:pt x="173011" y="2406527"/>
                  <a:pt x="162425" y="2411404"/>
                  <a:pt x="156117" y="2419815"/>
                </a:cubicBezTo>
                <a:cubicBezTo>
                  <a:pt x="140034" y="2441258"/>
                  <a:pt x="130465" y="2467768"/>
                  <a:pt x="111512" y="2486722"/>
                </a:cubicBezTo>
                <a:cubicBezTo>
                  <a:pt x="87091" y="2511144"/>
                  <a:pt x="85664" y="2509656"/>
                  <a:pt x="66908" y="2542478"/>
                </a:cubicBezTo>
                <a:cubicBezTo>
                  <a:pt x="58660" y="2556911"/>
                  <a:pt x="52852" y="2572650"/>
                  <a:pt x="44605" y="2587083"/>
                </a:cubicBezTo>
                <a:cubicBezTo>
                  <a:pt x="37956" y="2598719"/>
                  <a:pt x="27746" y="2608290"/>
                  <a:pt x="22303" y="2620537"/>
                </a:cubicBezTo>
                <a:cubicBezTo>
                  <a:pt x="12755" y="2642020"/>
                  <a:pt x="0" y="2687444"/>
                  <a:pt x="0" y="2687444"/>
                </a:cubicBezTo>
                <a:cubicBezTo>
                  <a:pt x="3717" y="2717181"/>
                  <a:pt x="1072" y="2748432"/>
                  <a:pt x="11151" y="2776654"/>
                </a:cubicBezTo>
                <a:cubicBezTo>
                  <a:pt x="20166" y="2801897"/>
                  <a:pt x="47279" y="2818133"/>
                  <a:pt x="55756" y="2843561"/>
                </a:cubicBezTo>
                <a:cubicBezTo>
                  <a:pt x="59473" y="2854712"/>
                  <a:pt x="63679" y="2865713"/>
                  <a:pt x="66908" y="2877015"/>
                </a:cubicBezTo>
                <a:cubicBezTo>
                  <a:pt x="94918" y="2975047"/>
                  <a:pt x="62469" y="2874850"/>
                  <a:pt x="89210" y="2955073"/>
                </a:cubicBezTo>
                <a:cubicBezTo>
                  <a:pt x="66684" y="3180341"/>
                  <a:pt x="95559" y="2974278"/>
                  <a:pt x="55756" y="3133493"/>
                </a:cubicBezTo>
                <a:lnTo>
                  <a:pt x="44605" y="3178098"/>
                </a:lnTo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rostokąt zaokrąglony 31"/>
          <p:cNvSpPr/>
          <p:nvPr/>
        </p:nvSpPr>
        <p:spPr>
          <a:xfrm>
            <a:off x="7452320" y="5949280"/>
            <a:ext cx="648072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k</a:t>
            </a:r>
            <a:endParaRPr lang="pl-PL" sz="3200" b="1" dirty="0"/>
          </a:p>
        </p:txBody>
      </p:sp>
      <p:sp>
        <p:nvSpPr>
          <p:cNvPr id="33" name="Prostokąt zaokrąglony 32"/>
          <p:cNvSpPr/>
          <p:nvPr/>
        </p:nvSpPr>
        <p:spPr>
          <a:xfrm>
            <a:off x="8244408" y="6165304"/>
            <a:ext cx="79208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a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xmlns="" val="402003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56099" y="980728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dirty="0"/>
          </a:p>
          <a:p>
            <a:pPr algn="ctr"/>
            <a:endParaRPr lang="pl-PL" sz="3200" dirty="0" smtClean="0">
              <a:solidFill>
                <a:schemeClr val="accent1"/>
              </a:solidFill>
            </a:endParaRPr>
          </a:p>
          <a:p>
            <a:pPr algn="ctr"/>
            <a:endParaRPr lang="pl-PL" sz="3200" dirty="0">
              <a:solidFill>
                <a:schemeClr val="accent1"/>
              </a:solidFill>
            </a:endParaRPr>
          </a:p>
          <a:p>
            <a:pPr algn="ctr"/>
            <a:endParaRPr lang="pl-PL" sz="3200" dirty="0" smtClean="0">
              <a:solidFill>
                <a:schemeClr val="accent1"/>
              </a:solidFill>
            </a:endParaRPr>
          </a:p>
          <a:p>
            <a:pPr algn="ctr"/>
            <a:endParaRPr lang="pl-PL" sz="3200" dirty="0">
              <a:solidFill>
                <a:schemeClr val="accent1"/>
              </a:solidFill>
            </a:endParaRPr>
          </a:p>
          <a:p>
            <a:pPr algn="ctr"/>
            <a:endParaRPr lang="pl-PL" sz="3200" dirty="0" smtClean="0">
              <a:solidFill>
                <a:schemeClr val="accent1"/>
              </a:solidFill>
            </a:endParaRPr>
          </a:p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WŁAŚCIWA NAUKA </a:t>
            </a:r>
          </a:p>
          <a:p>
            <a:pPr algn="ctr"/>
            <a:r>
              <a:rPr lang="pl-PL" sz="4800" b="1" dirty="0" smtClean="0">
                <a:solidFill>
                  <a:schemeClr val="accent1"/>
                </a:solidFill>
              </a:rPr>
              <a:t>JEST  SIŁĄ NAPĘDOWĄ</a:t>
            </a:r>
            <a:endParaRPr lang="pl-PL" sz="48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3812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47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on\AppData\Local\Microsoft\Windows\Temporary Internet Files\Content.IE5\0BYA4G39\MP9003029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296144" cy="92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on\AppData\Local\Microsoft\Windows\Temporary Internet Files\Content.IE5\MWJ8M935\MP9003029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5610"/>
            <a:ext cx="1285690" cy="9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eon\AppData\Local\Microsoft\Windows\Temporary Internet Files\Content.IE5\KCU1KY6G\MP90030290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611"/>
            <a:ext cx="1281336" cy="9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eon\AppData\Local\Microsoft\Windows\Temporary Internet Files\Content.IE5\VUGO4Y9D\MP9003029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9022" y="116632"/>
            <a:ext cx="122993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eon\AppData\Local\Microsoft\Windows\Temporary Internet Files\Content.IE5\B8AP8V3S\MP900403639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79204" y="-855476"/>
            <a:ext cx="5400600" cy="892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e tekstowe 2"/>
          <p:cNvSpPr txBox="1"/>
          <p:nvPr/>
        </p:nvSpPr>
        <p:spPr>
          <a:xfrm>
            <a:off x="2123728" y="126875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707904" y="2764826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93289" y="3461452"/>
            <a:ext cx="5531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 smtClean="0"/>
          </a:p>
          <a:p>
            <a:endParaRPr lang="pl-PL" sz="2400" b="1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2982597" y="4581128"/>
            <a:ext cx="586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771800" y="5805264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43808" y="1484784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Tworzenie  materiału graficznego, </a:t>
            </a:r>
            <a:r>
              <a:rPr lang="pl-PL" sz="2800" b="1" dirty="0" smtClean="0"/>
              <a:t>tego, czego się uczy; </a:t>
            </a:r>
            <a:r>
              <a:rPr lang="pl-PL" sz="2800" b="1" dirty="0" smtClean="0"/>
              <a:t>tworzenie wizualizacji</a:t>
            </a:r>
            <a:r>
              <a:rPr lang="pl-PL" sz="2800" dirty="0" smtClean="0"/>
              <a:t>,</a:t>
            </a:r>
            <a:endParaRPr lang="pl-PL" sz="2800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07904" y="2492896"/>
            <a:ext cx="5436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 przekazywanie informacji </a:t>
            </a:r>
            <a:r>
              <a:rPr lang="pl-PL" sz="2800" b="1" dirty="0" smtClean="0"/>
              <a:t>wzrokowo i pisemnie, </a:t>
            </a:r>
            <a:endParaRPr lang="pl-PL" sz="2800" b="1" dirty="0" smtClean="0"/>
          </a:p>
          <a:p>
            <a:r>
              <a:rPr lang="pl-PL" sz="2800" b="1" dirty="0" smtClean="0"/>
              <a:t>np</a:t>
            </a:r>
            <a:r>
              <a:rPr lang="pl-PL" sz="2800" b="1" dirty="0" smtClean="0"/>
              <a:t>. za pomocą wykresów, tabelek, diagramów, </a:t>
            </a:r>
            <a:r>
              <a:rPr lang="pl-PL" sz="2800" b="1" dirty="0" smtClean="0"/>
              <a:t>rysunków</a:t>
            </a:r>
            <a:endParaRPr lang="pl-PL" sz="24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851920" y="436510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 </a:t>
            </a:r>
            <a:r>
              <a:rPr lang="pl-PL" sz="3200" b="1" dirty="0" smtClean="0"/>
              <a:t>cisza i porządek</a:t>
            </a:r>
            <a:endParaRPr lang="pl-PL" sz="3200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2483768" y="5301208"/>
            <a:ext cx="6660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Zapisywanie  </a:t>
            </a:r>
            <a:r>
              <a:rPr lang="pl-PL" sz="2800" b="1" dirty="0" smtClean="0"/>
              <a:t>nowo </a:t>
            </a:r>
            <a:r>
              <a:rPr lang="pl-PL" sz="2800" b="1" dirty="0" smtClean="0"/>
              <a:t>poznanych słów </a:t>
            </a:r>
            <a:br>
              <a:rPr lang="pl-PL" sz="2800" b="1" dirty="0" smtClean="0"/>
            </a:br>
            <a:r>
              <a:rPr lang="pl-PL" sz="2800" b="1" dirty="0" smtClean="0"/>
              <a:t>i przyklejanie  ich </a:t>
            </a:r>
            <a:r>
              <a:rPr lang="pl-PL" sz="2800" b="1" dirty="0" smtClean="0"/>
              <a:t>w różne miejsca w swojej przestrzeni, na które często </a:t>
            </a:r>
            <a:r>
              <a:rPr lang="pl-PL" sz="2800" b="1" dirty="0" smtClean="0"/>
              <a:t>się patrzy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875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612" y="860104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3528" y="76470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 smtClean="0"/>
              <a:t>wzrokowcy</a:t>
            </a:r>
            <a:endParaRPr lang="pl-PL" sz="3200" u="sng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444208" y="5486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 err="1" smtClean="0"/>
              <a:t>kinestetycy</a:t>
            </a:r>
            <a:endParaRPr lang="pl-PL" sz="3200" u="sng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V="1">
            <a:off x="5915412" y="1133456"/>
            <a:ext cx="646710" cy="14314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H="1" flipV="1">
            <a:off x="2411760" y="1268760"/>
            <a:ext cx="912852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4607930" y="2708920"/>
            <a:ext cx="12082" cy="211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2748174" y="278092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u="sng" dirty="0" smtClean="0"/>
              <a:t>słuchowcy</a:t>
            </a:r>
            <a:endParaRPr lang="pl-PL" sz="3200" u="sng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372200" y="114478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 smtClean="0"/>
          </a:p>
        </p:txBody>
      </p:sp>
      <p:sp>
        <p:nvSpPr>
          <p:cNvPr id="20" name="pole tekstowe 19"/>
          <p:cNvSpPr txBox="1"/>
          <p:nvPr/>
        </p:nvSpPr>
        <p:spPr>
          <a:xfrm>
            <a:off x="3419872" y="35053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dirty="0"/>
          </a:p>
        </p:txBody>
      </p:sp>
      <p:sp>
        <p:nvSpPr>
          <p:cNvPr id="13" name="Prostokąt 12"/>
          <p:cNvSpPr/>
          <p:nvPr/>
        </p:nvSpPr>
        <p:spPr>
          <a:xfrm>
            <a:off x="323528" y="1412776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dobrze </a:t>
            </a:r>
            <a:r>
              <a:rPr lang="pl-PL" dirty="0" smtClean="0"/>
              <a:t>radzą sobie pracując z obrazami, wizualizując i obracając nimi w swoim </a:t>
            </a:r>
            <a:r>
              <a:rPr lang="pl-PL" dirty="0" smtClean="0"/>
              <a:t>umyśle</a:t>
            </a:r>
            <a:r>
              <a:rPr lang="pl-PL" dirty="0" smtClean="0"/>
              <a:t>,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starają </a:t>
            </a:r>
            <a:r>
              <a:rPr lang="pl-PL" dirty="0" smtClean="0"/>
              <a:t>się wprowadzić porządek konstruując, aranżując, naprawiając</a:t>
            </a:r>
            <a:r>
              <a:rPr lang="pl-PL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mają </a:t>
            </a:r>
            <a:r>
              <a:rPr lang="pl-PL" dirty="0" smtClean="0"/>
              <a:t>dobrą </a:t>
            </a:r>
            <a:r>
              <a:rPr lang="pl-PL" dirty="0" smtClean="0"/>
              <a:t>pamięć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do wizualnych elementów (do materiału wydrukowanego, narysowanego</a:t>
            </a:r>
            <a:r>
              <a:rPr lang="pl-PL" dirty="0" smtClean="0"/>
              <a:t>),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zwracają </a:t>
            </a:r>
            <a:r>
              <a:rPr lang="pl-PL" dirty="0" smtClean="0"/>
              <a:t>uwagę na kolor, kształt, ładny wygląd stroju, mieszkania, książki itp. </a:t>
            </a:r>
            <a:r>
              <a:rPr lang="pl-PL" dirty="0" smtClean="0"/>
              <a:t>cechy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3275856" y="3429001"/>
            <a:ext cx="31683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 </a:t>
            </a:r>
            <a:r>
              <a:rPr lang="pl-PL" dirty="0" smtClean="0"/>
              <a:t>uczą się najlepiej wtedy, gdy słyszą </a:t>
            </a:r>
            <a:r>
              <a:rPr lang="pl-PL" dirty="0" smtClean="0"/>
              <a:t>informacje</a:t>
            </a:r>
            <a:r>
              <a:rPr lang="pl-PL" dirty="0" smtClean="0"/>
              <a:t>,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p</a:t>
            </a:r>
            <a:r>
              <a:rPr lang="pl-PL" dirty="0" smtClean="0"/>
              <a:t>referują </a:t>
            </a:r>
            <a:r>
              <a:rPr lang="pl-PL" dirty="0" smtClean="0"/>
              <a:t>oni wykłady, ćwiczenia, dyskusje grupowe,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u</a:t>
            </a:r>
            <a:r>
              <a:rPr lang="pl-PL" dirty="0" smtClean="0"/>
              <a:t>czą </a:t>
            </a:r>
            <a:r>
              <a:rPr lang="pl-PL" dirty="0" smtClean="0"/>
              <a:t>się słuchając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ale i mówiąc</a:t>
            </a:r>
            <a:r>
              <a:rPr lang="pl-PL" dirty="0" smtClean="0"/>
              <a:t>.,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mają </a:t>
            </a:r>
            <a:r>
              <a:rPr lang="pl-PL" dirty="0" smtClean="0"/>
              <a:t>dobrą pamięć do dialogów, muzyki, </a:t>
            </a:r>
            <a:r>
              <a:rPr lang="pl-PL" dirty="0" smtClean="0"/>
              <a:t>dźwięków,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dobrze zapamiętują </a:t>
            </a:r>
            <a:r>
              <a:rPr lang="pl-PL" dirty="0" smtClean="0"/>
              <a:t>nazwy własne, 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lubią </a:t>
            </a:r>
            <a:r>
              <a:rPr lang="pl-PL" dirty="0" smtClean="0"/>
              <a:t>powtarzać na głos to,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napisali</a:t>
            </a: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6372200" y="1628800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uczą </a:t>
            </a:r>
            <a:r>
              <a:rPr lang="pl-PL" dirty="0" smtClean="0"/>
              <a:t>się najskuteczniej poprzez wykonywanie </a:t>
            </a:r>
            <a:r>
              <a:rPr lang="pl-PL" dirty="0" smtClean="0"/>
              <a:t>czynności,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n</a:t>
            </a:r>
            <a:r>
              <a:rPr lang="pl-PL" dirty="0" smtClean="0"/>
              <a:t>ajlepiej </a:t>
            </a:r>
            <a:r>
              <a:rPr lang="pl-PL" dirty="0" smtClean="0"/>
              <a:t>chłoną wiedzę przez doświadczenie, przykład i </a:t>
            </a:r>
            <a:r>
              <a:rPr lang="pl-PL" dirty="0" smtClean="0"/>
              <a:t>ćwiczenia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są </a:t>
            </a:r>
            <a:r>
              <a:rPr lang="pl-PL" dirty="0" smtClean="0"/>
              <a:t>urodzonymi </a:t>
            </a:r>
            <a:r>
              <a:rPr lang="pl-PL" dirty="0" smtClean="0"/>
              <a:t>odkrywcami,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/>
              <a:t>realizują się przez robienie, a nie przez myślenie o zadaniu przed jego </a:t>
            </a:r>
            <a:r>
              <a:rPr lang="pl-PL" dirty="0" smtClean="0"/>
              <a:t>rozpoczęciem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40584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750" y="4437112"/>
            <a:ext cx="306931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rostokąt 19"/>
          <p:cNvSpPr/>
          <p:nvPr/>
        </p:nvSpPr>
        <p:spPr>
          <a:xfrm>
            <a:off x="683568" y="692696"/>
            <a:ext cx="48245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/>
              <a:t>Największą korzyścią </a:t>
            </a:r>
            <a:r>
              <a:rPr lang="pl-PL" sz="2800" b="1" dirty="0" smtClean="0"/>
              <a:t>zastosowania stylów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i </a:t>
            </a:r>
            <a:r>
              <a:rPr lang="pl-PL" sz="2800" b="1" dirty="0" smtClean="0"/>
              <a:t>technik nauki odpowiednich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dla </a:t>
            </a:r>
            <a:r>
              <a:rPr lang="pl-PL" sz="2800" b="1" dirty="0" smtClean="0"/>
              <a:t>preferencji zmysłów jest umożliwienie uczącemu się pełnej kontroli nad jego nawykami podczas nauki oraz nad otoczeniem wtedy i tam, gdzie jest to możliwe, w celu zmaksymalizowania potencjału  </a:t>
            </a:r>
            <a:r>
              <a:rPr lang="pl-PL" sz="2800" b="1" dirty="0" smtClean="0"/>
              <a:t>uczenia </a:t>
            </a:r>
            <a:r>
              <a:rPr lang="pl-PL" sz="2800" b="1" dirty="0" smtClean="0"/>
              <a:t>się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508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31815"/>
            <a:ext cx="6768752" cy="59358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04864"/>
            <a:ext cx="3456384" cy="414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467544" y="1196752"/>
            <a:ext cx="4248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/>
              <a:t>WAŻNE:</a:t>
            </a:r>
          </a:p>
          <a:p>
            <a:r>
              <a:rPr lang="pl-PL" sz="3600" b="1" dirty="0" smtClean="0"/>
              <a:t>NADBUDOWYWANIE NOWEJ   WIEDZY</a:t>
            </a:r>
          </a:p>
          <a:p>
            <a:r>
              <a:rPr lang="pl-PL" sz="3600" b="1" dirty="0" smtClean="0"/>
              <a:t>NA WIEDZY JUŻ POSIADANEJ</a:t>
            </a:r>
            <a:endParaRPr lang="pl-PL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771800" y="908720"/>
            <a:ext cx="4442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dirty="0" smtClean="0"/>
              <a:t>Rozwijanie strategii </a:t>
            </a:r>
            <a:endParaRPr lang="pl-PL" sz="4000" b="1" dirty="0"/>
          </a:p>
        </p:txBody>
      </p:sp>
      <p:pic>
        <p:nvPicPr>
          <p:cNvPr id="3074" name="Picture 2" descr="C:\Users\Leon\AppData\Local\Microsoft\Windows\Temporary Internet Files\Content.IE5\1EMY3VII\checkmate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169191" cy="4124761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995936" y="1397000"/>
          <a:ext cx="46805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style uczenia si&amp;eog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1752"/>
            <a:ext cx="6696744" cy="667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nalezione obrazy dla zapytania style uczenia si&amp;eogon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79" y="1124743"/>
            <a:ext cx="7016881" cy="5307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Cele i założenia 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                    </a:t>
            </a:r>
            <a:r>
              <a:rPr lang="pl-PL" b="1" dirty="0" smtClean="0"/>
              <a:t>           UCZENIE SIĘ</a:t>
            </a:r>
            <a:endParaRPr lang="pl-PL" b="1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1907704" y="2060848"/>
            <a:ext cx="108012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4355976" y="206084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>
            <a:off x="5652120" y="2060848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395536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</a:t>
            </a:r>
            <a:r>
              <a:rPr lang="pl-PL" dirty="0" smtClean="0"/>
              <a:t>ZADANIA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 flipH="1">
            <a:off x="3167844" y="299695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</a:t>
            </a:r>
            <a:r>
              <a:rPr lang="pl-PL" dirty="0" smtClean="0"/>
              <a:t> </a:t>
            </a:r>
            <a:r>
              <a:rPr lang="pl-PL" dirty="0" smtClean="0"/>
              <a:t>PRIORYTETY</a:t>
            </a:r>
            <a:r>
              <a:rPr lang="pl-PL" dirty="0" smtClean="0"/>
              <a:t>                         UWAGA</a:t>
            </a:r>
            <a:endParaRPr lang="pl-PL" dirty="0"/>
          </a:p>
        </p:txBody>
      </p:sp>
      <p:sp>
        <p:nvSpPr>
          <p:cNvPr id="19" name="Strzałka w dół 18"/>
          <p:cNvSpPr/>
          <p:nvPr/>
        </p:nvSpPr>
        <p:spPr>
          <a:xfrm>
            <a:off x="1475656" y="3366284"/>
            <a:ext cx="280966" cy="2833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dół 19"/>
          <p:cNvSpPr/>
          <p:nvPr/>
        </p:nvSpPr>
        <p:spPr>
          <a:xfrm>
            <a:off x="4211960" y="3294277"/>
            <a:ext cx="288032" cy="355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6573976" y="3294276"/>
            <a:ext cx="288032" cy="355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345186" y="3718193"/>
            <a:ext cx="25922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400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p</a:t>
            </a:r>
            <a:r>
              <a:rPr lang="pl-PL" dirty="0" smtClean="0"/>
              <a:t>rzekazać wiedze, która posiadam,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nauczyć, jak się uczyć,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p</a:t>
            </a:r>
            <a:r>
              <a:rPr lang="pl-PL" dirty="0" smtClean="0"/>
              <a:t>okierować, nie wyręczać</a:t>
            </a:r>
            <a:endParaRPr lang="pl-PL" dirty="0" smtClean="0"/>
          </a:p>
        </p:txBody>
      </p:sp>
      <p:sp>
        <p:nvSpPr>
          <p:cNvPr id="25" name="pole tekstowe 24"/>
          <p:cNvSpPr txBox="1"/>
          <p:nvPr/>
        </p:nvSpPr>
        <p:spPr>
          <a:xfrm>
            <a:off x="3005826" y="3789040"/>
            <a:ext cx="2700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dać podstawy na przyszłość,</a:t>
            </a:r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wpoić wiarę we własne możliwości,</a:t>
            </a:r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smtClean="0"/>
              <a:t>zrozumieć i zapamiętać </a:t>
            </a:r>
            <a:endParaRPr lang="pl-PL" dirty="0"/>
          </a:p>
        </p:txBody>
      </p:sp>
      <p:sp>
        <p:nvSpPr>
          <p:cNvPr id="26" name="pole tekstowe 25"/>
          <p:cNvSpPr txBox="1"/>
          <p:nvPr/>
        </p:nvSpPr>
        <p:spPr>
          <a:xfrm flipH="1">
            <a:off x="6048164" y="3649670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pl-PL" dirty="0" smtClean="0"/>
              <a:t>- zdobywać  wiedzę, umiejętności </a:t>
            </a:r>
            <a:endParaRPr lang="pl-PL" dirty="0" smtClean="0"/>
          </a:p>
          <a:p>
            <a:r>
              <a:rPr lang="pl-PL" dirty="0" smtClean="0"/>
              <a:t>    i doświadczenia</a:t>
            </a:r>
          </a:p>
          <a:p>
            <a:pPr marL="285750" indent="-285750"/>
            <a:r>
              <a:rPr lang="pl-PL" dirty="0" smtClean="0"/>
              <a:t>- doskonalić warsztat pracy</a:t>
            </a:r>
            <a:r>
              <a:rPr lang="pl-PL" dirty="0" smtClean="0"/>
              <a:t>,</a:t>
            </a:r>
          </a:p>
          <a:p>
            <a:pPr marL="285750" indent="-285750"/>
            <a:r>
              <a:rPr lang="pl-PL" dirty="0" smtClean="0"/>
              <a:t>- ewaluować działania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4904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908720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PODSUMOWANIE</a:t>
            </a:r>
            <a:endParaRPr lang="pl-PL" sz="4400" b="1" dirty="0"/>
          </a:p>
        </p:txBody>
      </p:sp>
      <p:cxnSp>
        <p:nvCxnSpPr>
          <p:cNvPr id="4" name="Łącznik prosty ze strzałką 3"/>
          <p:cNvCxnSpPr/>
          <p:nvPr/>
        </p:nvCxnSpPr>
        <p:spPr>
          <a:xfrm flipH="1">
            <a:off x="1331640" y="1556792"/>
            <a:ext cx="1368152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107504" y="3933056"/>
            <a:ext cx="3865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</a:t>
            </a:r>
            <a:r>
              <a:rPr lang="pl-PL" sz="2800" dirty="0" smtClean="0"/>
              <a:t>Człowiek uczy się </a:t>
            </a:r>
          </a:p>
          <a:p>
            <a:r>
              <a:rPr lang="pl-PL" sz="2800" dirty="0" smtClean="0"/>
              <a:t>   przez cały swoje życie</a:t>
            </a:r>
            <a:endParaRPr lang="pl-PL" sz="2800" dirty="0"/>
          </a:p>
        </p:txBody>
      </p:sp>
      <p:cxnSp>
        <p:nvCxnSpPr>
          <p:cNvPr id="7" name="Łącznik prosty ze strzałką 6"/>
          <p:cNvCxnSpPr/>
          <p:nvPr/>
        </p:nvCxnSpPr>
        <p:spPr>
          <a:xfrm flipH="1">
            <a:off x="4644008" y="1556792"/>
            <a:ext cx="7200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3635896" y="3284984"/>
            <a:ext cx="2664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Dobrze jest próbować różnych stylów   uczenia się</a:t>
            </a:r>
            <a:endParaRPr lang="pl-PL" sz="2800" dirty="0"/>
          </a:p>
        </p:txBody>
      </p:sp>
      <p:cxnSp>
        <p:nvCxnSpPr>
          <p:cNvPr id="10" name="Łącznik prosty ze strzałką 9"/>
          <p:cNvCxnSpPr/>
          <p:nvPr/>
        </p:nvCxnSpPr>
        <p:spPr>
          <a:xfrm>
            <a:off x="5868144" y="1484784"/>
            <a:ext cx="1008112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084168" y="3933056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Należy być świadomym własnych preferencji</a:t>
            </a:r>
            <a:endParaRPr lang="pl-PL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1"/>
                </a:solidFill>
              </a:rPr>
              <a:t>Działania i efekty:</a:t>
            </a: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„ </a:t>
            </a:r>
            <a:r>
              <a:rPr lang="pl-PL" sz="3600" dirty="0"/>
              <a:t>W</a:t>
            </a:r>
            <a:r>
              <a:rPr lang="pl-PL" sz="3600" dirty="0" smtClean="0"/>
              <a:t> drodze….”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114800" cy="44944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3200" dirty="0" smtClean="0"/>
              <a:t>dostosować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przekaz wiedzy do indywidualnych stylów uczenia się</a:t>
            </a:r>
            <a:endParaRPr lang="pl-PL" sz="3200" dirty="0" smtClean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„U celu…”</a:t>
            </a:r>
            <a:endParaRPr lang="pl-PL" sz="36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3600" dirty="0" smtClean="0"/>
          </a:p>
          <a:p>
            <a:pPr marL="0" indent="0">
              <a:buNone/>
            </a:pPr>
            <a:r>
              <a:rPr lang="pl-PL" sz="3200" dirty="0" smtClean="0"/>
              <a:t>sprawić </a:t>
            </a:r>
            <a:r>
              <a:rPr lang="pl-PL" sz="3200" dirty="0" smtClean="0"/>
              <a:t>by zdobyta wiedza pozostała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w </a:t>
            </a:r>
            <a:r>
              <a:rPr lang="pl-PL" sz="3200" dirty="0" smtClean="0"/>
              <a:t>głowie i mogła być </a:t>
            </a:r>
            <a:endParaRPr lang="pl-PL" sz="3200" dirty="0" smtClean="0"/>
          </a:p>
          <a:p>
            <a:pPr marL="0" indent="0">
              <a:buNone/>
            </a:pPr>
            <a:r>
              <a:rPr lang="pl-PL" sz="3200" dirty="0" smtClean="0"/>
              <a:t>w </a:t>
            </a:r>
            <a:r>
              <a:rPr lang="pl-PL" sz="3200" dirty="0" smtClean="0"/>
              <a:t>dowolnym czasie </a:t>
            </a:r>
            <a:r>
              <a:rPr lang="pl-PL" sz="3200" dirty="0" smtClean="0"/>
              <a:t>wykorzystywana</a:t>
            </a:r>
            <a:endParaRPr lang="pl-PL" sz="3200" dirty="0" smtClean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xmlns="" val="190377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Leon\AppData\Local\Microsoft\Windows\Temporary Internet Files\Content.IE5\OWEZHGMV\MC9003270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32032"/>
            <a:ext cx="365760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653287" y="4779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accent1"/>
                </a:solidFill>
              </a:rPr>
              <a:t>Style uczenia się</a:t>
            </a:r>
            <a:endParaRPr lang="pl-PL" sz="3600" dirty="0">
              <a:solidFill>
                <a:schemeClr val="accent1"/>
              </a:solidFill>
            </a:endParaRPr>
          </a:p>
        </p:txBody>
      </p:sp>
      <p:cxnSp>
        <p:nvCxnSpPr>
          <p:cNvPr id="4" name="Łącznik łamany 3"/>
          <p:cNvCxnSpPr/>
          <p:nvPr/>
        </p:nvCxnSpPr>
        <p:spPr>
          <a:xfrm rot="10800000">
            <a:off x="1764532" y="2708920"/>
            <a:ext cx="1008112" cy="57606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179512" y="1340768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dirty="0" smtClean="0"/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Zapamiętywanie informacji</a:t>
            </a:r>
            <a:endParaRPr lang="pl-PL" sz="2000" b="1" dirty="0" smtClean="0"/>
          </a:p>
        </p:txBody>
      </p:sp>
      <p:sp>
        <p:nvSpPr>
          <p:cNvPr id="8" name="pole tekstowe 7"/>
          <p:cNvSpPr txBox="1"/>
          <p:nvPr/>
        </p:nvSpPr>
        <p:spPr>
          <a:xfrm>
            <a:off x="7020272" y="173203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/>
          </a:p>
        </p:txBody>
      </p:sp>
      <p:cxnSp>
        <p:nvCxnSpPr>
          <p:cNvPr id="10" name="Łącznik łamany 9"/>
          <p:cNvCxnSpPr/>
          <p:nvPr/>
        </p:nvCxnSpPr>
        <p:spPr>
          <a:xfrm flipV="1">
            <a:off x="6213376" y="3429000"/>
            <a:ext cx="734888" cy="1440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634742" y="3284985"/>
            <a:ext cx="1753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  Połączenie uczniów </a:t>
            </a:r>
          </a:p>
          <a:p>
            <a:pPr algn="ctr"/>
            <a:r>
              <a:rPr lang="pl-PL" sz="2000" b="1" dirty="0" smtClean="0"/>
              <a:t>w grupy</a:t>
            </a:r>
            <a:endParaRPr lang="pl-PL" sz="2000" b="1" dirty="0"/>
          </a:p>
        </p:txBody>
      </p:sp>
      <p:cxnSp>
        <p:nvCxnSpPr>
          <p:cNvPr id="13" name="Łącznik łamany 12"/>
          <p:cNvCxnSpPr/>
          <p:nvPr/>
        </p:nvCxnSpPr>
        <p:spPr>
          <a:xfrm rot="10800000" flipV="1">
            <a:off x="3347864" y="4261872"/>
            <a:ext cx="948067" cy="82331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1930955" y="4569047"/>
            <a:ext cx="170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Nauka nowych umiejętności</a:t>
            </a:r>
            <a:endParaRPr lang="pl-PL" sz="2000" b="1" dirty="0" smtClean="0"/>
          </a:p>
        </p:txBody>
      </p:sp>
      <p:cxnSp>
        <p:nvCxnSpPr>
          <p:cNvPr id="18" name="Łącznik łamany 17"/>
          <p:cNvCxnSpPr/>
          <p:nvPr/>
        </p:nvCxnSpPr>
        <p:spPr>
          <a:xfrm rot="16200000" flipH="1">
            <a:off x="5276469" y="4164693"/>
            <a:ext cx="823313" cy="6480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364088" y="4797152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Preferencja konkretnego zmysłu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xmlns="" val="31414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/>
            </a:r>
            <a:br>
              <a:rPr lang="pl-PL" sz="2200" dirty="0"/>
            </a:b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620688"/>
            <a:ext cx="7787208" cy="5976664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1"/>
                </a:solidFill>
              </a:rPr>
              <a:t>„</a:t>
            </a:r>
            <a:r>
              <a:rPr lang="pl-PL" b="1" dirty="0">
                <a:solidFill>
                  <a:schemeClr val="accent1"/>
                </a:solidFill>
              </a:rPr>
              <a:t>Doskonal </a:t>
            </a:r>
            <a:r>
              <a:rPr lang="pl-PL" b="1" dirty="0" smtClean="0">
                <a:solidFill>
                  <a:schemeClr val="accent1"/>
                </a:solidFill>
              </a:rPr>
              <a:t>siebie, </a:t>
            </a: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a </a:t>
            </a:r>
            <a:r>
              <a:rPr lang="pl-PL" b="1" dirty="0">
                <a:solidFill>
                  <a:schemeClr val="accent1"/>
                </a:solidFill>
              </a:rPr>
              <a:t>świat wokół Ciebie </a:t>
            </a:r>
            <a:endParaRPr lang="pl-PL" b="1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accent1"/>
                </a:solidFill>
              </a:rPr>
              <a:t>też </a:t>
            </a:r>
            <a:r>
              <a:rPr lang="pl-PL" b="1" dirty="0">
                <a:solidFill>
                  <a:schemeClr val="accent1"/>
                </a:solidFill>
              </a:rPr>
              <a:t>zacznie się </a:t>
            </a:r>
            <a:r>
              <a:rPr lang="pl-PL" b="1" dirty="0" smtClean="0">
                <a:solidFill>
                  <a:schemeClr val="accent1"/>
                </a:solidFill>
              </a:rPr>
              <a:t>doskonalić </a:t>
            </a:r>
            <a:r>
              <a:rPr lang="pl-PL" dirty="0" smtClean="0">
                <a:solidFill>
                  <a:schemeClr val="accent1"/>
                </a:solidFill>
              </a:rPr>
              <a:t>”</a:t>
            </a: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636" y="2780928"/>
            <a:ext cx="5681588" cy="3801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246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Leon\AppData\Local\Microsoft\Windows\Temporary Internet Files\Content.IE5\8RXV6PL1\MC9000561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24036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283968" y="5949280"/>
            <a:ext cx="4752528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 smtClean="0"/>
              <a:t>Zmysł</a:t>
            </a:r>
            <a:endParaRPr lang="pl-PL" sz="4000" dirty="0"/>
          </a:p>
        </p:txBody>
      </p:sp>
      <p:sp>
        <p:nvSpPr>
          <p:cNvPr id="5" name="Prostokąt 4"/>
          <p:cNvSpPr/>
          <p:nvPr/>
        </p:nvSpPr>
        <p:spPr>
          <a:xfrm>
            <a:off x="4270319" y="5083089"/>
            <a:ext cx="4392488" cy="765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Odbiór i przekaz do struktur mózgowych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4270319" y="4143133"/>
            <a:ext cx="4032448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Predyspozycje osobowe</a:t>
            </a:r>
            <a:endParaRPr lang="pl-PL" sz="3200" dirty="0"/>
          </a:p>
        </p:txBody>
      </p:sp>
      <p:sp>
        <p:nvSpPr>
          <p:cNvPr id="7" name="Prostokąt 6"/>
          <p:cNvSpPr/>
          <p:nvPr/>
        </p:nvSpPr>
        <p:spPr>
          <a:xfrm>
            <a:off x="4270319" y="2996952"/>
            <a:ext cx="3456384" cy="10801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Techniki z różnych stylów uczenia</a:t>
            </a:r>
            <a:endParaRPr lang="pl-PL" sz="3200" dirty="0"/>
          </a:p>
        </p:txBody>
      </p:sp>
      <p:sp>
        <p:nvSpPr>
          <p:cNvPr id="8" name="Prostokąt 7"/>
          <p:cNvSpPr/>
          <p:nvPr/>
        </p:nvSpPr>
        <p:spPr>
          <a:xfrm>
            <a:off x="4270319" y="1844824"/>
            <a:ext cx="3384376" cy="10801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Wybór określonego stylu dla siebie</a:t>
            </a:r>
            <a:endParaRPr lang="pl-PL" sz="2800" dirty="0"/>
          </a:p>
        </p:txBody>
      </p:sp>
      <p:sp>
        <p:nvSpPr>
          <p:cNvPr id="9" name="Prostokąt 8"/>
          <p:cNvSpPr/>
          <p:nvPr/>
        </p:nvSpPr>
        <p:spPr>
          <a:xfrm>
            <a:off x="4270318" y="836712"/>
            <a:ext cx="2965977" cy="8640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/>
              <a:t>Efektywne uczenie się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26144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n\AppData\Local\Microsoft\Windows\Temporary Internet Files\Content.IE5\OWEZHGMV\MP90043876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208" y="194737"/>
            <a:ext cx="1368152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987824" y="34485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chemeClr val="accent1"/>
                </a:solidFill>
              </a:rPr>
              <a:t>WZROK</a:t>
            </a:r>
            <a:endParaRPr lang="pl-PL" sz="7200" dirty="0">
              <a:solidFill>
                <a:schemeClr val="accent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1560" y="2564904"/>
            <a:ext cx="1800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800" dirty="0" smtClean="0"/>
          </a:p>
          <a:p>
            <a:pPr algn="ctr"/>
            <a:endParaRPr lang="pl-PL" sz="2000" dirty="0" smtClean="0"/>
          </a:p>
          <a:p>
            <a:pPr algn="ctr"/>
            <a:endParaRPr lang="pl-PL" sz="2800" dirty="0" smtClean="0"/>
          </a:p>
          <a:p>
            <a:pPr algn="ctr"/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1691680" y="191683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/>
          </a:p>
        </p:txBody>
      </p:sp>
      <p:sp>
        <p:nvSpPr>
          <p:cNvPr id="7" name="Strzałka w prawo 6"/>
          <p:cNvSpPr/>
          <p:nvPr/>
        </p:nvSpPr>
        <p:spPr>
          <a:xfrm>
            <a:off x="827584" y="1988840"/>
            <a:ext cx="2304256" cy="16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3203848" y="285293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ODBIERANIE TEGO , CO WIDZIMY</a:t>
            </a:r>
            <a:endParaRPr lang="pl-PL" sz="3200" dirty="0"/>
          </a:p>
        </p:txBody>
      </p:sp>
      <p:sp>
        <p:nvSpPr>
          <p:cNvPr id="9" name="Strzałka w prawo 8"/>
          <p:cNvSpPr/>
          <p:nvPr/>
        </p:nvSpPr>
        <p:spPr>
          <a:xfrm>
            <a:off x="179512" y="4869160"/>
            <a:ext cx="216024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2339752" y="530120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      TWORZENIE WYOBRAŻENIA </a:t>
            </a:r>
          </a:p>
          <a:p>
            <a:r>
              <a:rPr lang="pl-PL" sz="2800" dirty="0" smtClean="0"/>
              <a:t>          CZEGOŚ    PRZEZ    MÓZG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32052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548680"/>
            <a:ext cx="63367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ctr"/>
            <a:r>
              <a:rPr lang="pl-PL" sz="3200" b="1" dirty="0">
                <a:solidFill>
                  <a:schemeClr val="accent1"/>
                </a:solidFill>
              </a:rPr>
              <a:t>„Gdzie jest otwarty umysł, tam zawsze znajdzie się furtka”</a:t>
            </a:r>
          </a:p>
          <a:p>
            <a:r>
              <a:rPr lang="pl-PL" dirty="0"/>
              <a:t> </a:t>
            </a:r>
          </a:p>
        </p:txBody>
      </p:sp>
      <p:pic>
        <p:nvPicPr>
          <p:cNvPr id="3074" name="Picture 2" descr="C:\Users\Leon\AppData\Local\Microsoft\Windows\Temporary Internet Files\Content.IE5\VUGO4Y9D\MC90022942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1814513" cy="14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on\AppData\Local\Microsoft\Windows\Temporary Internet Files\Content.IE5\8RXV6PL1\MC9002132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0000">
            <a:off x="1229487" y="3143370"/>
            <a:ext cx="6336704" cy="212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on\AppData\Local\Microsoft\Windows\Temporary Internet Files\Content.IE5\OWEZHGMV\MC9003008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400" y="4365104"/>
            <a:ext cx="1436064" cy="72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08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on\AppData\Local\Microsoft\Windows\Temporary Internet Files\Content.IE5\B47NSLQ9\sluchawki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599306" cy="1867168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411760" y="9087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SŁUCH</a:t>
            </a:r>
            <a:endParaRPr lang="pl-PL" sz="7200" dirty="0"/>
          </a:p>
        </p:txBody>
      </p:sp>
      <p:sp>
        <p:nvSpPr>
          <p:cNvPr id="4" name="Strzałka w prawo 3"/>
          <p:cNvSpPr/>
          <p:nvPr/>
        </p:nvSpPr>
        <p:spPr>
          <a:xfrm>
            <a:off x="467544" y="2348880"/>
            <a:ext cx="172819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2195736" y="2348880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/>
              <a:t>      proces słuchania</a:t>
            </a:r>
            <a:endParaRPr lang="pl-PL" sz="4400" dirty="0"/>
          </a:p>
        </p:txBody>
      </p:sp>
      <p:sp>
        <p:nvSpPr>
          <p:cNvPr id="6" name="Strzałka w prawo 5"/>
          <p:cNvSpPr/>
          <p:nvPr/>
        </p:nvSpPr>
        <p:spPr>
          <a:xfrm>
            <a:off x="467544" y="4293096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691680" y="4221088"/>
            <a:ext cx="8739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            </a:t>
            </a:r>
            <a:r>
              <a:rPr lang="pl-PL" sz="4400" dirty="0" smtClean="0"/>
              <a:t>w</a:t>
            </a:r>
            <a:r>
              <a:rPr lang="pl-PL" sz="4400" dirty="0" smtClean="0"/>
              <a:t>ewnętrzny głos </a:t>
            </a:r>
          </a:p>
          <a:p>
            <a:r>
              <a:rPr lang="pl-PL" sz="4400" dirty="0" smtClean="0"/>
              <a:t>         bez wypowiadania słów</a:t>
            </a:r>
            <a:endParaRPr lang="pl-PL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417</Words>
  <Application>Microsoft Office PowerPoint</Application>
  <PresentationFormat>Pokaz na ekranie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Style i strategie uczenia się </vt:lpstr>
      <vt:lpstr>Cele i założenia </vt:lpstr>
      <vt:lpstr>Działania i efekty:</vt:lpstr>
      <vt:lpstr>Slajd 4</vt:lpstr>
      <vt:lpstr>    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dorobku zawodowego nauczyciela kontraktowego</dc:title>
  <dc:creator>Leon</dc:creator>
  <cp:lastModifiedBy>Leon</cp:lastModifiedBy>
  <cp:revision>130</cp:revision>
  <dcterms:created xsi:type="dcterms:W3CDTF">2014-05-02T19:15:36Z</dcterms:created>
  <dcterms:modified xsi:type="dcterms:W3CDTF">2017-02-27T19:49:23Z</dcterms:modified>
</cp:coreProperties>
</file>